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9.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91" r:id="rId3"/>
    <p:sldMasterId id="2147483698" r:id="rId4"/>
    <p:sldMasterId id="2147483715" r:id="rId5"/>
    <p:sldMasterId id="2147483732" r:id="rId6"/>
    <p:sldMasterId id="2147483749" r:id="rId7"/>
    <p:sldMasterId id="2147483766" r:id="rId8"/>
    <p:sldMasterId id="2147483944" r:id="rId9"/>
    <p:sldMasterId id="2147486318" r:id="rId10"/>
  </p:sldMasterIdLst>
  <p:notesMasterIdLst>
    <p:notesMasterId r:id="rId29"/>
  </p:notesMasterIdLst>
  <p:handoutMasterIdLst>
    <p:handoutMasterId r:id="rId30"/>
  </p:handoutMasterIdLst>
  <p:sldIdLst>
    <p:sldId id="388" r:id="rId11"/>
    <p:sldId id="330" r:id="rId12"/>
    <p:sldId id="314" r:id="rId13"/>
    <p:sldId id="320" r:id="rId14"/>
    <p:sldId id="368" r:id="rId15"/>
    <p:sldId id="369" r:id="rId16"/>
    <p:sldId id="401" r:id="rId17"/>
    <p:sldId id="322" r:id="rId18"/>
    <p:sldId id="405" r:id="rId19"/>
    <p:sldId id="393" r:id="rId20"/>
    <p:sldId id="395" r:id="rId21"/>
    <p:sldId id="394" r:id="rId22"/>
    <p:sldId id="396" r:id="rId23"/>
    <p:sldId id="404" r:id="rId24"/>
    <p:sldId id="406" r:id="rId25"/>
    <p:sldId id="398" r:id="rId26"/>
    <p:sldId id="367" r:id="rId27"/>
    <p:sldId id="310" r:id="rId28"/>
  </p:sldIdLst>
  <p:sldSz cx="9144000" cy="6858000" type="screen4x3"/>
  <p:notesSz cx="7077075" cy="9363075"/>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29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C0000"/>
    <a:srgbClr val="F0F3FF"/>
    <a:srgbClr val="DBE3FF"/>
    <a:srgbClr val="E5EBFF"/>
    <a:srgbClr val="C09132"/>
    <a:srgbClr val="C9AC3B"/>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66667" autoAdjust="0"/>
  </p:normalViewPr>
  <p:slideViewPr>
    <p:cSldViewPr>
      <p:cViewPr>
        <p:scale>
          <a:sx n="23" d="100"/>
          <a:sy n="23" d="100"/>
        </p:scale>
        <p:origin x="2061" y="295"/>
      </p:cViewPr>
      <p:guideLst>
        <p:guide orient="horz" pos="1296"/>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19570" tIns="0" rIns="19570" bIns="0" numCol="1" anchor="t" anchorCtr="0" compatLnSpc="1">
            <a:prstTxWarp prst="textNoShape">
              <a:avLst/>
            </a:prstTxWarp>
          </a:bodyPr>
          <a:lstStyle>
            <a:lvl1pPr>
              <a:defRPr sz="1000" i="1"/>
            </a:lvl1pPr>
          </a:lstStyle>
          <a:p>
            <a:pPr>
              <a:defRPr/>
            </a:pPr>
            <a:endParaRPr lang="en-US"/>
          </a:p>
        </p:txBody>
      </p:sp>
      <p:sp>
        <p:nvSpPr>
          <p:cNvPr id="3075" name="Rectangle 3"/>
          <p:cNvSpPr>
            <a:spLocks noGrp="1" noChangeArrowheads="1"/>
          </p:cNvSpPr>
          <p:nvPr>
            <p:ph type="dt" sz="quarter" idx="1"/>
          </p:nvPr>
        </p:nvSpPr>
        <p:spPr bwMode="auto">
          <a:xfrm>
            <a:off x="4010025" y="0"/>
            <a:ext cx="3067050" cy="468313"/>
          </a:xfrm>
          <a:prstGeom prst="rect">
            <a:avLst/>
          </a:prstGeom>
          <a:noFill/>
          <a:ln w="9525">
            <a:noFill/>
            <a:miter lim="800000"/>
            <a:headEnd/>
            <a:tailEnd/>
          </a:ln>
          <a:effectLst/>
        </p:spPr>
        <p:txBody>
          <a:bodyPr vert="horz" wrap="square" lIns="19570" tIns="0" rIns="19570" bIns="0" numCol="1" anchor="t" anchorCtr="0" compatLnSpc="1">
            <a:prstTxWarp prst="textNoShape">
              <a:avLst/>
            </a:prstTxWarp>
          </a:bodyPr>
          <a:lstStyle>
            <a:lvl1pPr algn="r">
              <a:defRPr sz="1000" i="1"/>
            </a:lvl1pPr>
          </a:lstStyle>
          <a:p>
            <a:pPr>
              <a:defRPr/>
            </a:pPr>
            <a:endParaRPr lang="en-US"/>
          </a:p>
        </p:txBody>
      </p:sp>
      <p:sp>
        <p:nvSpPr>
          <p:cNvPr id="3076" name="Rectangle 4"/>
          <p:cNvSpPr>
            <a:spLocks noGrp="1" noChangeArrowheads="1"/>
          </p:cNvSpPr>
          <p:nvPr>
            <p:ph type="ftr" sz="quarter" idx="2"/>
          </p:nvPr>
        </p:nvSpPr>
        <p:spPr bwMode="auto">
          <a:xfrm>
            <a:off x="0" y="8894763"/>
            <a:ext cx="3067050" cy="468312"/>
          </a:xfrm>
          <a:prstGeom prst="rect">
            <a:avLst/>
          </a:prstGeom>
          <a:noFill/>
          <a:ln w="9525">
            <a:noFill/>
            <a:miter lim="800000"/>
            <a:headEnd/>
            <a:tailEnd/>
          </a:ln>
          <a:effectLst/>
        </p:spPr>
        <p:txBody>
          <a:bodyPr vert="horz" wrap="square" lIns="19570" tIns="0" rIns="19570" bIns="0" numCol="1" anchor="b" anchorCtr="0" compatLnSpc="1">
            <a:prstTxWarp prst="textNoShape">
              <a:avLst/>
            </a:prstTxWarp>
          </a:bodyPr>
          <a:lstStyle>
            <a:lvl1pPr>
              <a:defRPr sz="1000" i="1"/>
            </a:lvl1pPr>
          </a:lstStyle>
          <a:p>
            <a:pPr>
              <a:defRPr/>
            </a:pPr>
            <a:endParaRPr lang="en-US"/>
          </a:p>
        </p:txBody>
      </p:sp>
      <p:sp>
        <p:nvSpPr>
          <p:cNvPr id="3077" name="Rectangle 5"/>
          <p:cNvSpPr>
            <a:spLocks noGrp="1" noChangeArrowheads="1"/>
          </p:cNvSpPr>
          <p:nvPr>
            <p:ph type="sldNum" sz="quarter" idx="3"/>
          </p:nvPr>
        </p:nvSpPr>
        <p:spPr bwMode="auto">
          <a:xfrm>
            <a:off x="4010025" y="8894763"/>
            <a:ext cx="3067050" cy="468312"/>
          </a:xfrm>
          <a:prstGeom prst="rect">
            <a:avLst/>
          </a:prstGeom>
          <a:noFill/>
          <a:ln w="9525">
            <a:noFill/>
            <a:miter lim="800000"/>
            <a:headEnd/>
            <a:tailEnd/>
          </a:ln>
          <a:effectLst/>
        </p:spPr>
        <p:txBody>
          <a:bodyPr vert="horz" wrap="square" lIns="19570" tIns="0" rIns="19570" bIns="0" numCol="1" anchor="b" anchorCtr="0" compatLnSpc="1">
            <a:prstTxWarp prst="textNoShape">
              <a:avLst/>
            </a:prstTxWarp>
          </a:bodyPr>
          <a:lstStyle>
            <a:lvl1pPr algn="r">
              <a:defRPr sz="1000" i="1"/>
            </a:lvl1pPr>
          </a:lstStyle>
          <a:p>
            <a:pPr>
              <a:defRPr/>
            </a:pPr>
            <a:fld id="{AC8FB24A-EE27-48C3-8E12-4FE1CC20941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19570" tIns="0" rIns="19570" bIns="0" numCol="1" anchor="t" anchorCtr="0" compatLnSpc="1">
            <a:prstTxWarp prst="textNoShape">
              <a:avLst/>
            </a:prstTxWarp>
          </a:bodyPr>
          <a:lstStyle>
            <a:lvl1pPr>
              <a:defRPr sz="1000" i="1"/>
            </a:lvl1pPr>
          </a:lstStyle>
          <a:p>
            <a:pPr>
              <a:defRPr/>
            </a:pPr>
            <a:endParaRPr lang="en-US"/>
          </a:p>
        </p:txBody>
      </p:sp>
      <p:sp>
        <p:nvSpPr>
          <p:cNvPr id="2051" name="Rectangle 3"/>
          <p:cNvSpPr>
            <a:spLocks noGrp="1" noChangeArrowheads="1"/>
          </p:cNvSpPr>
          <p:nvPr>
            <p:ph type="dt" idx="1"/>
          </p:nvPr>
        </p:nvSpPr>
        <p:spPr bwMode="auto">
          <a:xfrm>
            <a:off x="4010025" y="0"/>
            <a:ext cx="3067050" cy="468313"/>
          </a:xfrm>
          <a:prstGeom prst="rect">
            <a:avLst/>
          </a:prstGeom>
          <a:noFill/>
          <a:ln w="9525">
            <a:noFill/>
            <a:miter lim="800000"/>
            <a:headEnd/>
            <a:tailEnd/>
          </a:ln>
          <a:effectLst/>
        </p:spPr>
        <p:txBody>
          <a:bodyPr vert="horz" wrap="square" lIns="19570" tIns="0" rIns="19570" bIns="0" numCol="1" anchor="t" anchorCtr="0" compatLnSpc="1">
            <a:prstTxWarp prst="textNoShape">
              <a:avLst/>
            </a:prstTxWarp>
          </a:bodyPr>
          <a:lstStyle>
            <a:lvl1pPr algn="r">
              <a:defRPr sz="1000" i="1"/>
            </a:lvl1pPr>
          </a:lstStyle>
          <a:p>
            <a:pPr>
              <a:defRPr/>
            </a:pPr>
            <a:endParaRPr lang="en-US"/>
          </a:p>
        </p:txBody>
      </p:sp>
      <p:sp>
        <p:nvSpPr>
          <p:cNvPr id="2052" name="Rectangle 4"/>
          <p:cNvSpPr>
            <a:spLocks noGrp="1" noChangeArrowheads="1"/>
          </p:cNvSpPr>
          <p:nvPr>
            <p:ph type="ftr" sz="quarter" idx="4"/>
          </p:nvPr>
        </p:nvSpPr>
        <p:spPr bwMode="auto">
          <a:xfrm>
            <a:off x="0" y="8894763"/>
            <a:ext cx="3067050" cy="468312"/>
          </a:xfrm>
          <a:prstGeom prst="rect">
            <a:avLst/>
          </a:prstGeom>
          <a:noFill/>
          <a:ln w="9525">
            <a:noFill/>
            <a:miter lim="800000"/>
            <a:headEnd/>
            <a:tailEnd/>
          </a:ln>
          <a:effectLst/>
        </p:spPr>
        <p:txBody>
          <a:bodyPr vert="horz" wrap="square" lIns="19570" tIns="0" rIns="19570" bIns="0" numCol="1" anchor="b" anchorCtr="0" compatLnSpc="1">
            <a:prstTxWarp prst="textNoShape">
              <a:avLst/>
            </a:prstTxWarp>
          </a:bodyPr>
          <a:lstStyle>
            <a:lvl1pPr>
              <a:defRPr sz="1000" i="1"/>
            </a:lvl1pPr>
          </a:lstStyle>
          <a:p>
            <a:pPr>
              <a:defRPr/>
            </a:pPr>
            <a:endParaRPr lang="en-US"/>
          </a:p>
        </p:txBody>
      </p:sp>
      <p:sp>
        <p:nvSpPr>
          <p:cNvPr id="2053" name="Rectangle 5"/>
          <p:cNvSpPr>
            <a:spLocks noGrp="1" noChangeArrowheads="1"/>
          </p:cNvSpPr>
          <p:nvPr>
            <p:ph type="sldNum" sz="quarter" idx="5"/>
          </p:nvPr>
        </p:nvSpPr>
        <p:spPr bwMode="auto">
          <a:xfrm>
            <a:off x="4010025" y="8894763"/>
            <a:ext cx="3067050" cy="468312"/>
          </a:xfrm>
          <a:prstGeom prst="rect">
            <a:avLst/>
          </a:prstGeom>
          <a:noFill/>
          <a:ln w="9525">
            <a:noFill/>
            <a:miter lim="800000"/>
            <a:headEnd/>
            <a:tailEnd/>
          </a:ln>
          <a:effectLst/>
        </p:spPr>
        <p:txBody>
          <a:bodyPr vert="horz" wrap="square" lIns="19570" tIns="0" rIns="19570" bIns="0" numCol="1" anchor="b" anchorCtr="0" compatLnSpc="1">
            <a:prstTxWarp prst="textNoShape">
              <a:avLst/>
            </a:prstTxWarp>
          </a:bodyPr>
          <a:lstStyle>
            <a:lvl1pPr algn="r">
              <a:defRPr sz="1000" i="1"/>
            </a:lvl1pPr>
          </a:lstStyle>
          <a:p>
            <a:pPr>
              <a:defRPr/>
            </a:pPr>
            <a:fld id="{BF3879EF-AF2A-420D-9D57-AFD9E930185D}" type="slidenum">
              <a:rPr lang="en-US" altLang="en-US"/>
              <a:pPr>
                <a:defRPr/>
              </a:pPr>
              <a:t>‹#›</a:t>
            </a:fld>
            <a:endParaRPr lang="en-US" altLang="en-US"/>
          </a:p>
        </p:txBody>
      </p:sp>
      <p:sp>
        <p:nvSpPr>
          <p:cNvPr id="77830" name="Rectangle 6"/>
          <p:cNvSpPr>
            <a:spLocks noGrp="1" noRot="1" noChangeAspect="1" noChangeArrowheads="1" noTextEdit="1"/>
          </p:cNvSpPr>
          <p:nvPr>
            <p:ph type="sldImg" idx="2"/>
          </p:nvPr>
        </p:nvSpPr>
        <p:spPr bwMode="auto">
          <a:xfrm>
            <a:off x="1206500" y="708025"/>
            <a:ext cx="4664075" cy="3498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p:cNvSpPr>
            <a:spLocks noGrp="1" noChangeArrowheads="1"/>
          </p:cNvSpPr>
          <p:nvPr>
            <p:ph type="body" sz="quarter" idx="3"/>
          </p:nvPr>
        </p:nvSpPr>
        <p:spPr bwMode="auto">
          <a:xfrm>
            <a:off x="942975" y="4448175"/>
            <a:ext cx="5191125" cy="4213225"/>
          </a:xfrm>
          <a:prstGeom prst="rect">
            <a:avLst/>
          </a:prstGeom>
          <a:noFill/>
          <a:ln w="9525">
            <a:noFill/>
            <a:miter lim="800000"/>
            <a:headEnd/>
            <a:tailEnd/>
          </a:ln>
          <a:effectLst/>
        </p:spPr>
        <p:txBody>
          <a:bodyPr vert="horz" wrap="square" lIns="94589" tIns="47295" rIns="94589" bIns="4729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6CC6049-6AB7-4EFA-A066-79581FE39051}" type="slidenum">
              <a:rPr lang="en-US" altLang="en-US" sz="1000" smtClean="0"/>
              <a:pPr/>
              <a:t>1</a:t>
            </a:fld>
            <a:endParaRPr lang="en-US" altLang="en-US"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1150938" y="692150"/>
            <a:ext cx="4556125" cy="3416300"/>
          </a:xfrm>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The Rotary Foundation</a:t>
            </a:r>
          </a:p>
          <a:p>
            <a:r>
              <a:rPr lang="en-US" altLang="en-US" dirty="0"/>
              <a:t>-Addresses </a:t>
            </a:r>
            <a:r>
              <a:rPr lang="en-US" altLang="en-US" i="1" u="sng" dirty="0"/>
              <a:t>all</a:t>
            </a:r>
            <a:r>
              <a:rPr lang="en-US" altLang="en-US" dirty="0"/>
              <a:t> of the greatest educational and humanitarian needs</a:t>
            </a:r>
          </a:p>
          <a:p>
            <a:r>
              <a:rPr lang="en-US" altLang="en-US" dirty="0"/>
              <a:t>-Its world reach is </a:t>
            </a:r>
            <a:r>
              <a:rPr lang="en-US" altLang="en-US" i="1" u="sng" dirty="0"/>
              <a:t>greater than</a:t>
            </a:r>
            <a:r>
              <a:rPr lang="en-US" altLang="en-US" dirty="0"/>
              <a:t> the United Nations</a:t>
            </a:r>
          </a:p>
          <a:p>
            <a:r>
              <a:rPr lang="en-US" altLang="en-US" dirty="0"/>
              <a:t>-We can go where many other groups cannot</a:t>
            </a:r>
            <a:endParaRPr lang="en-US" altLang="en-US" b="1" dirty="0"/>
          </a:p>
          <a:p>
            <a:endParaRPr lang="en-US" altLang="en-US" dirty="0"/>
          </a:p>
          <a:p>
            <a:r>
              <a:rPr lang="en-US" altLang="en-US" dirty="0"/>
              <a:t>The Annual Fund is the primary source of funding for the programs of The Rotary Foundation.  The Annual Fund is the cornerstone for these programs; for the beneficiaries, and why we give.  It is for the stories these programs permit us to tell.</a:t>
            </a:r>
          </a:p>
          <a:p>
            <a:r>
              <a:rPr lang="en-US" altLang="en-US" dirty="0"/>
              <a:t>For us to continue doing so much good in the world, it is necessary for </a:t>
            </a:r>
            <a:r>
              <a:rPr lang="en-US" altLang="en-US" b="1" dirty="0"/>
              <a:t>Every Rotarian</a:t>
            </a:r>
            <a:r>
              <a:rPr lang="en-US" altLang="en-US" dirty="0"/>
              <a:t> to participate in the programs and to support our Foundation </a:t>
            </a:r>
            <a:r>
              <a:rPr lang="en-US" altLang="en-US" b="1" dirty="0"/>
              <a:t>Every Year.</a:t>
            </a:r>
            <a:endParaRPr lang="en-US" altLang="en-US" dirty="0"/>
          </a:p>
          <a:p>
            <a:r>
              <a:rPr lang="en-US" altLang="en-US" dirty="0"/>
              <a:t>If Rotary is to be there to:</a:t>
            </a:r>
          </a:p>
          <a:p>
            <a:r>
              <a:rPr lang="en-US" altLang="en-US" dirty="0"/>
              <a:t>Teach children to read, build wells, feed the hungry, care for the sick, shelter the poor; then </a:t>
            </a:r>
            <a:r>
              <a:rPr lang="en-US" altLang="en-US" b="1" dirty="0"/>
              <a:t>Every Rotarian </a:t>
            </a:r>
            <a:r>
              <a:rPr lang="en-US" altLang="en-US" dirty="0"/>
              <a:t>is invited to </a:t>
            </a:r>
            <a:r>
              <a:rPr lang="en-US" altLang="en-US" b="1" dirty="0"/>
              <a:t>support the Annual Fund with a personal contribution</a:t>
            </a:r>
            <a:r>
              <a:rPr lang="en-US" altLang="en-US" dirty="0"/>
              <a:t>, </a:t>
            </a:r>
            <a:r>
              <a:rPr lang="en-US" altLang="en-US" b="1" dirty="0"/>
              <a:t>Every Year.</a:t>
            </a:r>
            <a:r>
              <a:rPr lang="en-US" altLang="en-US" dirty="0"/>
              <a:t> </a:t>
            </a:r>
          </a:p>
          <a:p>
            <a:endParaRPr lang="en-US" altLang="en-US" dirty="0"/>
          </a:p>
          <a:p>
            <a:r>
              <a:rPr lang="en-US" altLang="en-US" dirty="0"/>
              <a:t>Check if your Rotary club has a club fundraising goal for the Annual Fund this year, and help achieve it with your personal gift.</a:t>
            </a:r>
          </a:p>
          <a:p>
            <a:endParaRPr lang="en-US" altLang="en-US" dirty="0"/>
          </a:p>
          <a:p>
            <a:r>
              <a:rPr lang="en-US" altLang="en-US"/>
              <a:t>Th</a:t>
            </a:r>
            <a:endParaRPr lang="en-US" altLang="en-US" sz="2000" dirty="0">
              <a:solidFill>
                <a:srgbClr val="FF3300"/>
              </a:solidFill>
            </a:endParaRPr>
          </a:p>
          <a:p>
            <a:endParaRPr lang="en-US" altLang="en-US" dirty="0"/>
          </a:p>
          <a:p>
            <a:endParaRPr lang="en-US" altLang="en-US" dirty="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2AB6A9-4648-4872-A405-5211E592D876}" type="slidenum">
              <a:rPr lang="en-US" altLang="en-US" sz="1000" smtClean="0">
                <a:solidFill>
                  <a:srgbClr val="000000"/>
                </a:solidFill>
              </a:rPr>
              <a:pPr/>
              <a:t>10</a:t>
            </a:fld>
            <a:endParaRPr lang="en-US" altLang="en-US" sz="10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1363" indent="-284163" defTabSz="930275">
              <a:spcBef>
                <a:spcPct val="30000"/>
              </a:spcBef>
              <a:defRPr sz="1200">
                <a:solidFill>
                  <a:schemeClr val="tx1"/>
                </a:solidFill>
                <a:latin typeface="Times New Roman" panose="02020603050405020304" pitchFamily="18" charset="0"/>
              </a:defRPr>
            </a:lvl2pPr>
            <a:lvl3pPr marL="1141413" indent="-227013" defTabSz="930275">
              <a:spcBef>
                <a:spcPct val="30000"/>
              </a:spcBef>
              <a:defRPr sz="1200">
                <a:solidFill>
                  <a:schemeClr val="tx1"/>
                </a:solidFill>
                <a:latin typeface="Times New Roman" panose="02020603050405020304" pitchFamily="18" charset="0"/>
              </a:defRPr>
            </a:lvl3pPr>
            <a:lvl4pPr marL="1598613" indent="-227013" defTabSz="930275">
              <a:spcBef>
                <a:spcPct val="30000"/>
              </a:spcBef>
              <a:defRPr sz="1200">
                <a:solidFill>
                  <a:schemeClr val="tx1"/>
                </a:solidFill>
                <a:latin typeface="Times New Roman" panose="02020603050405020304" pitchFamily="18" charset="0"/>
              </a:defRPr>
            </a:lvl4pPr>
            <a:lvl5pPr marL="2055813" indent="-227013" defTabSz="930275">
              <a:spcBef>
                <a:spcPct val="30000"/>
              </a:spcBef>
              <a:defRPr sz="1200">
                <a:solidFill>
                  <a:schemeClr val="tx1"/>
                </a:solidFill>
                <a:latin typeface="Times New Roman" panose="02020603050405020304" pitchFamily="18" charset="0"/>
              </a:defRPr>
            </a:lvl5pPr>
            <a:lvl6pPr marL="2513013" indent="-227013"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F82BC49-0867-4688-9A04-3CD8D7068842}" type="slidenum">
              <a:rPr lang="en-US" altLang="en-US" sz="1000" smtClean="0">
                <a:solidFill>
                  <a:srgbClr val="000000"/>
                </a:solidFill>
                <a:latin typeface="Arial" panose="020B0604020202020204" pitchFamily="34" charset="0"/>
                <a:cs typeface="Arial" panose="020B0604020202020204" pitchFamily="34" charset="0"/>
              </a:rPr>
              <a:pPr eaLnBrk="1" hangingPunct="1">
                <a:spcBef>
                  <a:spcPct val="0"/>
                </a:spcBef>
              </a:pPr>
              <a:t>11</a:t>
            </a:fld>
            <a:endParaRPr lang="en-US" altLang="en-US" sz="1000">
              <a:solidFill>
                <a:srgbClr val="000000"/>
              </a:solidFill>
              <a:latin typeface="Arial" panose="020B0604020202020204" pitchFamily="34" charset="0"/>
              <a:cs typeface="Arial" panose="020B0604020202020204" pitchFamily="34" charset="0"/>
            </a:endParaRPr>
          </a:p>
        </p:txBody>
      </p:sp>
      <p:sp>
        <p:nvSpPr>
          <p:cNvPr id="126979" name="Slide Image Placeholder 1"/>
          <p:cNvSpPr>
            <a:spLocks noGrp="1" noRot="1" noChangeAspect="1" noTextEdit="1"/>
          </p:cNvSpPr>
          <p:nvPr>
            <p:ph type="sldImg"/>
          </p:nvPr>
        </p:nvSpPr>
        <p:spPr>
          <a:xfrm>
            <a:off x="1150938" y="692150"/>
            <a:ext cx="4556125" cy="3416300"/>
          </a:xfrm>
          <a:ln/>
        </p:spPr>
      </p:sp>
      <p:sp>
        <p:nvSpPr>
          <p:cNvPr id="1269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p>
            <a:r>
              <a:rPr lang="en-US" altLang="en-US"/>
              <a:t>Rotary Direct, Rotary’s recurring giving program, is a great way to join the PHS in a safe, secure and easy way. A recurring contribution is an arrangement made through the Foundation to charge a preferred credit or debit card at an amount and frequency most convenient to you.  This can be done monthly, quarterly or even annually.... </a:t>
            </a:r>
          </a:p>
          <a:p>
            <a:endParaRPr lang="en-US" altLang="en-US"/>
          </a:p>
          <a:p>
            <a:r>
              <a:rPr lang="en-US" altLang="en-US"/>
              <a:t>Perhaps one of the best parts of Rotary Direct is that it makes your bank statement a better read.  When looking at what you spent you will see nestled in between purchase of Starbucks coffee your gift to the Rotary Foundation.  You know that that gift is going to provide clean drinking water or bettering your community.  </a:t>
            </a:r>
          </a:p>
          <a:p>
            <a:endParaRPr lang="en-US" altLang="en-US"/>
          </a:p>
          <a:p>
            <a:endParaRPr lang="en-US" altLang="en-US"/>
          </a:p>
          <a:p>
            <a:r>
              <a:rPr lang="en-US" altLang="en-US"/>
              <a:t>And enrollment can be done online, in 13 currencies, while preserving local tax benefits in most cases. For example, a Canadian Rotarian can donate via www.rotary.org, in Canadian dollars and receive a tax receipt from the Canadian Associate Foundation.</a:t>
            </a:r>
          </a:p>
          <a:p>
            <a:endParaRPr lang="en-US" altLang="en-US"/>
          </a:p>
          <a:p>
            <a:r>
              <a:rPr lang="en-US" altLang="en-US"/>
              <a:t>With contributions of US$85/month or $250/quarter Rotarians and friends will be considered a member of the Paul Harris Society and will show up on available reports. </a:t>
            </a:r>
          </a:p>
          <a:p>
            <a:endParaRPr lang="en-US" altLang="en-US"/>
          </a:p>
          <a:p>
            <a:r>
              <a:rPr lang="en-US" altLang="en-US" i="1"/>
              <a:t>NOTE: Rotary’s website accepts contributions in the following currencies: Argentine Peso, Australia Dollar AUD, Canadian Dollar CAD, DKK Denmark, EURO, Japanese Yen JPY, New Zealand Dollar NZD, Norway NOK, South African Rand ZAR,  Sweden SEK,  Swiss Franc CHF, Great Britain Pound GBP, United States Dollar USD. </a:t>
            </a:r>
          </a:p>
          <a:p>
            <a:endParaRPr lang="en-US" altLang="en-US"/>
          </a:p>
          <a:p>
            <a:endParaRPr lang="en-US" altLang="en-US"/>
          </a:p>
          <a:p>
            <a:endParaRPr lang="en-US" altLang="en-US"/>
          </a:p>
        </p:txBody>
      </p:sp>
      <p:sp>
        <p:nvSpPr>
          <p:cNvPr id="12698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F1B636D7-DDEE-4162-A6B5-BE559832973D}" type="slidenum">
              <a:rPr lang="en-US" altLang="en-US">
                <a:solidFill>
                  <a:srgbClr val="000000"/>
                </a:solidFill>
                <a:latin typeface="Tahoma" panose="020B0604030504040204" pitchFamily="34" charset="0"/>
                <a:cs typeface="Arial" panose="020B0604020202020204" pitchFamily="34" charset="0"/>
              </a:rPr>
              <a:pPr algn="r" eaLnBrk="1" hangingPunct="1">
                <a:spcBef>
                  <a:spcPct val="0"/>
                </a:spcBef>
              </a:pPr>
              <a:t>11</a:t>
            </a:fld>
            <a:endParaRPr lang="en-US" altLang="en-US">
              <a:solidFill>
                <a:srgbClr val="000000"/>
              </a:solidFill>
              <a:latin typeface="Tahoma" panose="020B060403050404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150938" y="692150"/>
            <a:ext cx="4556125" cy="3416300"/>
          </a:xfrm>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key to promoting and encouraging contributions is by setting goals for your club. </a:t>
            </a:r>
          </a:p>
          <a:p>
            <a:endParaRPr lang="en-US" altLang="en-US"/>
          </a:p>
          <a:p>
            <a:r>
              <a:rPr lang="en-US" altLang="en-US"/>
              <a:t>Clubs that set a goal had a per capita giving of just over $100- approximately 110% higher than clubs that did not set a goal</a:t>
            </a:r>
          </a:p>
          <a:p>
            <a:r>
              <a:rPr lang="en-US" altLang="en-US"/>
              <a:t>Roughly 33% of clubs that did not set a goal ended up being non-contributing clubs at the end of that Rotary Year</a:t>
            </a:r>
          </a:p>
          <a:p>
            <a:endParaRPr lang="en-US" altLang="en-US"/>
          </a:p>
          <a:p>
            <a:r>
              <a:rPr lang="en-US" altLang="en-US"/>
              <a:t>There is a great new tool off of the rotary.org website —called Rotary Club Central that allows you (and other club officers) to set goals for Foundation giving during your year. There are areas within Rotary Club Central that will allow you and your club to think about contributions in a new way.  The tool allows you to review historical information, think about members that have the capacity and propensity to make larger contributions and pursue sustained growth in giving that your club can achieve year after year. </a:t>
            </a:r>
          </a:p>
          <a:p>
            <a:endParaRPr lang="en-US" altLang="en-US"/>
          </a:p>
          <a:p>
            <a:r>
              <a:rPr lang="en-US" altLang="en-US"/>
              <a:t>It is recommended that all Foundation giving goals are entered by </a:t>
            </a:r>
            <a:r>
              <a:rPr lang="en-US" altLang="en-US" b="1"/>
              <a:t>1 May</a:t>
            </a:r>
            <a:r>
              <a:rPr lang="en-US" altLang="en-US"/>
              <a:t> so that the Trustees can use that information to set and announce the 2013-14 world-wide Annual Giving goal at the Convention in Lisbon! [Note: We will take goals year-round so if that is not attainable encourage goal submission regardless of the recommended May deadline]</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D64CE22-AB32-4408-9F19-891C76A27E11}" type="slidenum">
              <a:rPr lang="en-US" altLang="en-US" sz="1000" smtClean="0">
                <a:solidFill>
                  <a:srgbClr val="000000"/>
                </a:solidFill>
              </a:rPr>
              <a:pPr/>
              <a:t>12</a:t>
            </a:fld>
            <a:endParaRPr lang="en-US" altLang="en-US" sz="10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1150938" y="692150"/>
            <a:ext cx="4556125" cy="3416300"/>
          </a:xfrm>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6DF4EC1-490E-432B-87D5-A5BE3FC84652}" type="slidenum">
              <a:rPr lang="en-US" altLang="en-US" sz="1000" smtClean="0">
                <a:solidFill>
                  <a:srgbClr val="000000"/>
                </a:solidFill>
              </a:rPr>
              <a:pPr/>
              <a:t>13</a:t>
            </a:fld>
            <a:endParaRPr lang="en-US" altLang="en-US" sz="10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altLang="en-US" sz="1600" b="1" dirty="0">
                <a:solidFill>
                  <a:srgbClr val="002060"/>
                </a:solidFill>
                <a:latin typeface="Georgia" panose="02040502050405020303" pitchFamily="18" charset="0"/>
                <a:ea typeface="ヒラギノ角ゴ Pro W3"/>
                <a:cs typeface="ヒラギノ角ゴ Pro W3"/>
              </a:rPr>
              <a:t>100% Foundation Giving</a:t>
            </a:r>
          </a:p>
          <a:p>
            <a:pPr lvl="1">
              <a:spcBef>
                <a:spcPct val="20000"/>
              </a:spcBef>
              <a:buClr>
                <a:schemeClr val="accent1"/>
              </a:buClr>
              <a:buSzPct val="120000"/>
              <a:buFont typeface="Wingdings" panose="05000000000000000000" pitchFamily="2" charset="2"/>
              <a:buChar char="§"/>
            </a:pPr>
            <a:r>
              <a:rPr lang="en-US" altLang="en-US" sz="1600" b="1" dirty="0">
                <a:solidFill>
                  <a:srgbClr val="FFFF00"/>
                </a:solidFill>
                <a:latin typeface="Georgia" panose="02040502050405020303" pitchFamily="18" charset="0"/>
                <a:ea typeface="ヒラギノ角ゴ Pro W3"/>
                <a:cs typeface="ヒラギノ角ゴ Pro W3"/>
              </a:rPr>
              <a:t>Every member contributes at least US $25 to any fund in </a:t>
            </a:r>
            <a:r>
              <a:rPr lang="en-US" altLang="en-US" sz="1600" b="1" u="sng" dirty="0">
                <a:solidFill>
                  <a:srgbClr val="FFFF00"/>
                </a:solidFill>
                <a:latin typeface="Georgia" panose="02040502050405020303" pitchFamily="18" charset="0"/>
                <a:ea typeface="ヒラギノ角ゴ Pro W3"/>
                <a:cs typeface="ヒラギノ角ゴ Pro W3"/>
              </a:rPr>
              <a:t>The Rotary Foundation </a:t>
            </a:r>
          </a:p>
          <a:p>
            <a:pPr lvl="1">
              <a:spcBef>
                <a:spcPct val="20000"/>
              </a:spcBef>
              <a:buClr>
                <a:schemeClr val="accent1"/>
              </a:buClr>
              <a:buSzPct val="120000"/>
              <a:buFont typeface="Wingdings" panose="05000000000000000000" pitchFamily="2" charset="2"/>
              <a:buChar char="§"/>
            </a:pPr>
            <a:r>
              <a:rPr lang="en-US" altLang="en-US" sz="1600" b="1" dirty="0">
                <a:solidFill>
                  <a:srgbClr val="FFFF00"/>
                </a:solidFill>
                <a:latin typeface="Georgia" panose="02040502050405020303" pitchFamily="18" charset="0"/>
                <a:ea typeface="ヒラギノ角ゴ Pro W3"/>
                <a:cs typeface="ヒラギノ角ゴ Pro W3"/>
              </a:rPr>
              <a:t>Rotary club achieves a per capita minimum of $100</a:t>
            </a:r>
          </a:p>
          <a:p>
            <a:pPr>
              <a:spcBef>
                <a:spcPct val="20000"/>
              </a:spcBef>
            </a:pPr>
            <a:r>
              <a:rPr lang="en-US" altLang="en-US" sz="1600" b="1" dirty="0">
                <a:solidFill>
                  <a:srgbClr val="002060"/>
                </a:solidFill>
                <a:latin typeface="Georgia" panose="02040502050405020303" pitchFamily="18" charset="0"/>
                <a:ea typeface="ヒラギノ角ゴ Pro W3"/>
                <a:cs typeface="ヒラギノ角ゴ Pro W3"/>
              </a:rPr>
              <a:t>100% Every Rotarian Every Year </a:t>
            </a:r>
          </a:p>
          <a:p>
            <a:pPr lvl="1">
              <a:spcBef>
                <a:spcPct val="20000"/>
              </a:spcBef>
              <a:buClr>
                <a:schemeClr val="accent1"/>
              </a:buClr>
              <a:buSzPct val="120000"/>
              <a:buFont typeface="Wingdings" panose="05000000000000000000" pitchFamily="2" charset="2"/>
              <a:buChar char="§"/>
            </a:pPr>
            <a:r>
              <a:rPr lang="en-US" altLang="en-US" sz="1600" b="1" dirty="0">
                <a:solidFill>
                  <a:srgbClr val="FFFF00"/>
                </a:solidFill>
                <a:latin typeface="Georgia" panose="02040502050405020303" pitchFamily="18" charset="0"/>
                <a:ea typeface="ヒラギノ角ゴ Pro W3"/>
                <a:cs typeface="ヒラギノ角ゴ Pro W3"/>
              </a:rPr>
              <a:t>Every member contributes at least US $25 to the </a:t>
            </a:r>
            <a:r>
              <a:rPr lang="en-US" altLang="en-US" sz="1600" b="1" u="sng" dirty="0">
                <a:solidFill>
                  <a:srgbClr val="FFFF00"/>
                </a:solidFill>
                <a:latin typeface="Georgia" panose="02040502050405020303" pitchFamily="18" charset="0"/>
                <a:ea typeface="ヒラギノ角ゴ Pro W3"/>
                <a:cs typeface="ヒラギノ角ゴ Pro W3"/>
              </a:rPr>
              <a:t>Annual Fund</a:t>
            </a:r>
          </a:p>
          <a:p>
            <a:pPr lvl="1">
              <a:spcBef>
                <a:spcPct val="20000"/>
              </a:spcBef>
              <a:buClr>
                <a:schemeClr val="accent1"/>
              </a:buClr>
              <a:buSzPct val="120000"/>
              <a:buFont typeface="Wingdings" panose="05000000000000000000" pitchFamily="2" charset="2"/>
              <a:buChar char="§"/>
            </a:pPr>
            <a:r>
              <a:rPr lang="en-US" altLang="en-US" sz="1600" b="1" dirty="0">
                <a:solidFill>
                  <a:srgbClr val="FFFF00"/>
                </a:solidFill>
                <a:latin typeface="Georgia" panose="02040502050405020303" pitchFamily="18" charset="0"/>
                <a:ea typeface="ヒラギノ角ゴ Pro W3"/>
                <a:cs typeface="ヒラギノ角ゴ Pro W3"/>
              </a:rPr>
              <a:t> Rotary club achieves a per capita minimum of $100</a:t>
            </a:r>
          </a:p>
          <a:p>
            <a:pPr>
              <a:spcBef>
                <a:spcPct val="20000"/>
              </a:spcBef>
            </a:pPr>
            <a:r>
              <a:rPr lang="en-US" altLang="en-US" sz="1600" b="1" dirty="0">
                <a:solidFill>
                  <a:srgbClr val="002060"/>
                </a:solidFill>
                <a:latin typeface="Georgia" panose="02040502050405020303" pitchFamily="18" charset="0"/>
                <a:ea typeface="ヒラギノ角ゴ Pro W3"/>
                <a:cs typeface="ヒラギノ角ゴ Pro W3"/>
              </a:rPr>
              <a:t>Top Three Per Capita in Annual Fund Giving </a:t>
            </a:r>
          </a:p>
          <a:p>
            <a:pPr lvl="1">
              <a:spcBef>
                <a:spcPct val="20000"/>
              </a:spcBef>
              <a:buClr>
                <a:schemeClr val="accent1"/>
              </a:buClr>
              <a:buSzPct val="120000"/>
              <a:buFont typeface="Wingdings" panose="05000000000000000000" pitchFamily="2" charset="2"/>
              <a:buChar char="§"/>
            </a:pPr>
            <a:r>
              <a:rPr lang="en-US" altLang="en-US" sz="1600" b="1" dirty="0">
                <a:solidFill>
                  <a:srgbClr val="FFFF00"/>
                </a:solidFill>
                <a:latin typeface="Georgia" panose="02040502050405020303" pitchFamily="18" charset="0"/>
                <a:ea typeface="ヒラギノ角ゴ Pro W3"/>
                <a:cs typeface="ヒラギノ角ゴ Pro W3"/>
              </a:rPr>
              <a:t>Given to top three Annual Giving per capita clubs in the district</a:t>
            </a:r>
          </a:p>
          <a:p>
            <a:pPr lvl="1">
              <a:spcBef>
                <a:spcPct val="20000"/>
              </a:spcBef>
              <a:buClr>
                <a:schemeClr val="accent1"/>
              </a:buClr>
              <a:buSzPct val="120000"/>
              <a:buFont typeface="Wingdings" panose="05000000000000000000" pitchFamily="2" charset="2"/>
              <a:buChar char="§"/>
            </a:pPr>
            <a:r>
              <a:rPr lang="en-US" altLang="en-US" sz="1600" b="1" dirty="0">
                <a:solidFill>
                  <a:srgbClr val="FFFF00"/>
                </a:solidFill>
                <a:latin typeface="Georgia" panose="02040502050405020303" pitchFamily="18" charset="0"/>
                <a:ea typeface="ヒラギノ角ゴ Pro W3"/>
                <a:cs typeface="ヒラギノ角ゴ Pro W3"/>
              </a:rPr>
              <a:t>Clubs must achieve a minimum US $50 per capita  </a:t>
            </a:r>
          </a:p>
          <a:p>
            <a:pPr>
              <a:spcBef>
                <a:spcPct val="20000"/>
              </a:spcBef>
            </a:pPr>
            <a:r>
              <a:rPr lang="en-US" altLang="en-US" sz="1600" b="1" dirty="0">
                <a:solidFill>
                  <a:srgbClr val="002060"/>
                </a:solidFill>
                <a:latin typeface="Georgia" panose="02040502050405020303" pitchFamily="18" charset="0"/>
                <a:ea typeface="ヒラギノ角ゴ Pro W3"/>
                <a:cs typeface="ヒラギノ角ゴ Pro W3"/>
              </a:rPr>
              <a:t>100% Paul Harris Fellow Club  </a:t>
            </a:r>
          </a:p>
          <a:p>
            <a:pPr lvl="1">
              <a:spcBef>
                <a:spcPct val="20000"/>
              </a:spcBef>
              <a:buClr>
                <a:schemeClr val="accent1"/>
              </a:buClr>
              <a:buSzPct val="120000"/>
              <a:buFont typeface="Wingdings" panose="05000000000000000000" pitchFamily="2" charset="2"/>
              <a:buChar char="§"/>
            </a:pPr>
            <a:r>
              <a:rPr lang="en-US" altLang="en-US" sz="1600" b="1" dirty="0">
                <a:solidFill>
                  <a:srgbClr val="FFFF00"/>
                </a:solidFill>
                <a:latin typeface="Georgia" panose="02040502050405020303" pitchFamily="18" charset="0"/>
                <a:ea typeface="ヒラギノ角ゴ Pro W3"/>
                <a:cs typeface="ヒラギノ角ゴ Pro W3"/>
              </a:rPr>
              <a:t>Every member is a Paul Harris Fellow </a:t>
            </a:r>
          </a:p>
          <a:p>
            <a:pPr lvl="1">
              <a:spcBef>
                <a:spcPct val="20000"/>
              </a:spcBef>
              <a:buClr>
                <a:schemeClr val="accent1"/>
              </a:buClr>
              <a:buSzPct val="120000"/>
              <a:buFont typeface="Wingdings" panose="05000000000000000000" pitchFamily="2" charset="2"/>
              <a:buChar char="§"/>
            </a:pPr>
            <a:r>
              <a:rPr lang="en-US" altLang="en-US" sz="1600" b="1" u="sng" dirty="0">
                <a:solidFill>
                  <a:srgbClr val="FFFF00"/>
                </a:solidFill>
                <a:latin typeface="Georgia" panose="02040502050405020303" pitchFamily="18" charset="0"/>
                <a:ea typeface="ヒラギノ角ゴ Pro W3"/>
                <a:cs typeface="ヒラギノ角ゴ Pro W3"/>
              </a:rPr>
              <a:t>Awarded one time </a:t>
            </a:r>
            <a:r>
              <a:rPr lang="en-US" altLang="en-US" sz="1600" b="1" dirty="0">
                <a:solidFill>
                  <a:srgbClr val="FFFF00"/>
                </a:solidFill>
                <a:latin typeface="Georgia" panose="02040502050405020303" pitchFamily="18" charset="0"/>
                <a:ea typeface="ヒラギノ角ゴ Pro W3"/>
                <a:cs typeface="ヒラギノ角ゴ Pro W3"/>
              </a:rPr>
              <a:t>but the intent is that the club will maintain this status in future years</a:t>
            </a:r>
          </a:p>
          <a:p>
            <a:pPr>
              <a:spcBef>
                <a:spcPct val="20000"/>
              </a:spcBef>
            </a:pPr>
            <a:r>
              <a:rPr lang="en-US" altLang="en-US" sz="1600" b="1" dirty="0">
                <a:solidFill>
                  <a:srgbClr val="002060"/>
                </a:solidFill>
                <a:latin typeface="Georgia" panose="02040502050405020303" pitchFamily="18" charset="0"/>
                <a:ea typeface="ヒラギノ角ゴ Pro W3"/>
                <a:cs typeface="ヒラギノ角ゴ Pro W3"/>
              </a:rPr>
              <a:t>100% Paul Harris Society Club  </a:t>
            </a:r>
          </a:p>
          <a:p>
            <a:pPr lvl="1">
              <a:spcBef>
                <a:spcPct val="20000"/>
              </a:spcBef>
              <a:buClr>
                <a:schemeClr val="accent1"/>
              </a:buClr>
              <a:buSzPct val="120000"/>
              <a:buFont typeface="Wingdings" panose="05000000000000000000" pitchFamily="2" charset="2"/>
              <a:buChar char="§"/>
            </a:pPr>
            <a:r>
              <a:rPr lang="en-US" altLang="en-US" sz="1600" b="1" dirty="0">
                <a:solidFill>
                  <a:srgbClr val="FFFF00"/>
                </a:solidFill>
                <a:latin typeface="Georgia" panose="02040502050405020303" pitchFamily="18" charset="0"/>
                <a:ea typeface="ヒラギノ角ゴ Pro W3"/>
                <a:cs typeface="ヒラギノ角ゴ Pro W3"/>
              </a:rPr>
              <a:t>Every active (dues-paying) member has contributed a minimum of $1,000 outright to the Annual Fund, </a:t>
            </a:r>
            <a:r>
              <a:rPr lang="en-US" altLang="en-US" sz="1600" b="1" dirty="0" err="1">
                <a:solidFill>
                  <a:srgbClr val="FFFF00"/>
                </a:solidFill>
                <a:latin typeface="Georgia" panose="02040502050405020303" pitchFamily="18" charset="0"/>
                <a:ea typeface="ヒラギノ角ゴ Pro W3"/>
                <a:cs typeface="ヒラギノ角ゴ Pro W3"/>
              </a:rPr>
              <a:t>PolioPlus</a:t>
            </a:r>
            <a:r>
              <a:rPr lang="en-US" altLang="en-US" sz="1600" b="1" dirty="0">
                <a:solidFill>
                  <a:srgbClr val="FFFF00"/>
                </a:solidFill>
                <a:latin typeface="Georgia" panose="02040502050405020303" pitchFamily="18" charset="0"/>
                <a:ea typeface="ヒラギノ角ゴ Pro W3"/>
                <a:cs typeface="ヒラギノ角ゴ Pro W3"/>
              </a:rPr>
              <a:t> Fund, or an approved global grant during a given Rotary year</a:t>
            </a:r>
          </a:p>
          <a:p>
            <a:endParaRPr lang="en-US" dirty="0"/>
          </a:p>
        </p:txBody>
      </p:sp>
      <p:sp>
        <p:nvSpPr>
          <p:cNvPr id="4" name="Slide Number Placeholder 3"/>
          <p:cNvSpPr>
            <a:spLocks noGrp="1"/>
          </p:cNvSpPr>
          <p:nvPr>
            <p:ph type="sldNum" sz="quarter" idx="10"/>
          </p:nvPr>
        </p:nvSpPr>
        <p:spPr/>
        <p:txBody>
          <a:bodyPr/>
          <a:lstStyle/>
          <a:p>
            <a:pPr>
              <a:defRPr/>
            </a:pPr>
            <a:fld id="{BF3879EF-AF2A-420D-9D57-AFD9E930185D}" type="slidenum">
              <a:rPr lang="en-US" altLang="en-US" smtClean="0"/>
              <a:pPr>
                <a:defRPr/>
              </a:pPr>
              <a:t>14</a:t>
            </a:fld>
            <a:endParaRPr lang="en-US" altLang="en-US"/>
          </a:p>
        </p:txBody>
      </p:sp>
    </p:spTree>
    <p:extLst>
      <p:ext uri="{BB962C8B-B14F-4D97-AF65-F5344CB8AC3E}">
        <p14:creationId xmlns:p14="http://schemas.microsoft.com/office/powerpoint/2010/main" val="287962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879EF-AF2A-420D-9D57-AFD9E930185D}" type="slidenum">
              <a:rPr lang="en-US" altLang="en-US" smtClean="0"/>
              <a:pPr>
                <a:defRPr/>
              </a:pPr>
              <a:t>15</a:t>
            </a:fld>
            <a:endParaRPr lang="en-US" altLang="en-US"/>
          </a:p>
        </p:txBody>
      </p:sp>
    </p:spTree>
    <p:extLst>
      <p:ext uri="{BB962C8B-B14F-4D97-AF65-F5344CB8AC3E}">
        <p14:creationId xmlns:p14="http://schemas.microsoft.com/office/powerpoint/2010/main" val="501201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879EF-AF2A-420D-9D57-AFD9E930185D}" type="slidenum">
              <a:rPr lang="en-US" altLang="en-US" smtClean="0"/>
              <a:pPr>
                <a:defRPr/>
              </a:pPr>
              <a:t>16</a:t>
            </a:fld>
            <a:endParaRPr lang="en-US" altLang="en-US"/>
          </a:p>
        </p:txBody>
      </p:sp>
    </p:spTree>
    <p:extLst>
      <p:ext uri="{BB962C8B-B14F-4D97-AF65-F5344CB8AC3E}">
        <p14:creationId xmlns:p14="http://schemas.microsoft.com/office/powerpoint/2010/main" val="3144458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879EF-AF2A-420D-9D57-AFD9E930185D}" type="slidenum">
              <a:rPr lang="en-US" altLang="en-US" smtClean="0"/>
              <a:pPr>
                <a:defRPr/>
              </a:pPr>
              <a:t>17</a:t>
            </a:fld>
            <a:endParaRPr lang="en-US" altLang="en-US"/>
          </a:p>
        </p:txBody>
      </p:sp>
    </p:spTree>
    <p:extLst>
      <p:ext uri="{BB962C8B-B14F-4D97-AF65-F5344CB8AC3E}">
        <p14:creationId xmlns:p14="http://schemas.microsoft.com/office/powerpoint/2010/main" val="1477228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879EF-AF2A-420D-9D57-AFD9E930185D}" type="slidenum">
              <a:rPr lang="en-US" altLang="en-US" smtClean="0"/>
              <a:pPr>
                <a:defRPr/>
              </a:pPr>
              <a:t>18</a:t>
            </a:fld>
            <a:endParaRPr lang="en-US" altLang="en-US"/>
          </a:p>
        </p:txBody>
      </p:sp>
    </p:spTree>
    <p:extLst>
      <p:ext uri="{BB962C8B-B14F-4D97-AF65-F5344CB8AC3E}">
        <p14:creationId xmlns:p14="http://schemas.microsoft.com/office/powerpoint/2010/main" val="162380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3879EF-AF2A-420D-9D57-AFD9E930185D}" type="slidenum">
              <a:rPr lang="en-US" altLang="en-US" smtClean="0"/>
              <a:pPr>
                <a:defRPr/>
              </a:pPr>
              <a:t>2</a:t>
            </a:fld>
            <a:endParaRPr lang="en-US" altLang="en-US"/>
          </a:p>
        </p:txBody>
      </p:sp>
    </p:spTree>
    <p:extLst>
      <p:ext uri="{BB962C8B-B14F-4D97-AF65-F5344CB8AC3E}">
        <p14:creationId xmlns:p14="http://schemas.microsoft.com/office/powerpoint/2010/main" val="4144135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2000" indent="-292100">
              <a:defRPr sz="2400">
                <a:solidFill>
                  <a:schemeClr val="tx1"/>
                </a:solidFill>
                <a:latin typeface="Times New Roman" panose="02020603050405020304" pitchFamily="18" charset="0"/>
              </a:defRPr>
            </a:lvl2pPr>
            <a:lvl3pPr marL="1173163" indent="-233363">
              <a:defRPr sz="2400">
                <a:solidFill>
                  <a:schemeClr val="tx1"/>
                </a:solidFill>
                <a:latin typeface="Times New Roman" panose="02020603050405020304" pitchFamily="18" charset="0"/>
              </a:defRPr>
            </a:lvl3pPr>
            <a:lvl4pPr marL="1643063" indent="-233363">
              <a:defRPr sz="2400">
                <a:solidFill>
                  <a:schemeClr val="tx1"/>
                </a:solidFill>
                <a:latin typeface="Times New Roman" panose="02020603050405020304" pitchFamily="18" charset="0"/>
              </a:defRPr>
            </a:lvl4pPr>
            <a:lvl5pPr marL="2112963" indent="-233363">
              <a:defRPr sz="2400">
                <a:solidFill>
                  <a:schemeClr val="tx1"/>
                </a:solidFill>
                <a:latin typeface="Times New Roman" panose="02020603050405020304" pitchFamily="18" charset="0"/>
              </a:defRPr>
            </a:lvl5pPr>
            <a:lvl6pPr marL="2570163" indent="-233363" eaLnBrk="0" fontAlgn="base" hangingPunct="0">
              <a:spcBef>
                <a:spcPct val="0"/>
              </a:spcBef>
              <a:spcAft>
                <a:spcPct val="0"/>
              </a:spcAft>
              <a:defRPr sz="2400">
                <a:solidFill>
                  <a:schemeClr val="tx1"/>
                </a:solidFill>
                <a:latin typeface="Times New Roman" panose="02020603050405020304" pitchFamily="18" charset="0"/>
              </a:defRPr>
            </a:lvl6pPr>
            <a:lvl7pPr marL="3027363" indent="-233363" eaLnBrk="0" fontAlgn="base" hangingPunct="0">
              <a:spcBef>
                <a:spcPct val="0"/>
              </a:spcBef>
              <a:spcAft>
                <a:spcPct val="0"/>
              </a:spcAft>
              <a:defRPr sz="2400">
                <a:solidFill>
                  <a:schemeClr val="tx1"/>
                </a:solidFill>
                <a:latin typeface="Times New Roman" panose="02020603050405020304" pitchFamily="18" charset="0"/>
              </a:defRPr>
            </a:lvl7pPr>
            <a:lvl8pPr marL="3484563" indent="-233363" eaLnBrk="0" fontAlgn="base" hangingPunct="0">
              <a:spcBef>
                <a:spcPct val="0"/>
              </a:spcBef>
              <a:spcAft>
                <a:spcPct val="0"/>
              </a:spcAft>
              <a:defRPr sz="2400">
                <a:solidFill>
                  <a:schemeClr val="tx1"/>
                </a:solidFill>
                <a:latin typeface="Times New Roman" panose="02020603050405020304" pitchFamily="18" charset="0"/>
              </a:defRPr>
            </a:lvl8pPr>
            <a:lvl9pPr marL="3941763" indent="-233363" eaLnBrk="0" fontAlgn="base" hangingPunct="0">
              <a:spcBef>
                <a:spcPct val="0"/>
              </a:spcBef>
              <a:spcAft>
                <a:spcPct val="0"/>
              </a:spcAft>
              <a:defRPr sz="2400">
                <a:solidFill>
                  <a:schemeClr val="tx1"/>
                </a:solidFill>
                <a:latin typeface="Times New Roman" panose="02020603050405020304" pitchFamily="18" charset="0"/>
              </a:defRPr>
            </a:lvl9pPr>
          </a:lstStyle>
          <a:p>
            <a:fld id="{AE769B55-515F-4049-B35D-9838D171CD8F}" type="slidenum">
              <a:rPr lang="en-US" altLang="en-US" sz="1000" smtClean="0"/>
              <a:pPr/>
              <a:t>3</a:t>
            </a:fld>
            <a:endParaRPr lang="en-US" altLang="en-US" sz="1000"/>
          </a:p>
        </p:txBody>
      </p:sp>
      <p:sp>
        <p:nvSpPr>
          <p:cNvPr id="90115" name="Rectangle 2"/>
          <p:cNvSpPr>
            <a:spLocks noGrp="1" noRot="1" noChangeAspect="1" noChangeArrowheads="1" noTextEdit="1"/>
          </p:cNvSpPr>
          <p:nvPr>
            <p:ph type="sldImg"/>
          </p:nvPr>
        </p:nvSpPr>
        <p:spPr>
          <a:ln cap="flat"/>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What is the Rotary Foundation?</a:t>
            </a:r>
          </a:p>
          <a:p>
            <a:pPr>
              <a:defRPr/>
            </a:pPr>
            <a:endParaRPr lang="en-US" dirty="0"/>
          </a:p>
          <a:p>
            <a:pPr>
              <a:defRPr/>
            </a:pPr>
            <a:r>
              <a:rPr lang="en-US" dirty="0"/>
              <a:t>The Foundation uses a variety of funds to support the mission of Rotary.  The 3 most well known</a:t>
            </a:r>
          </a:p>
          <a:p>
            <a:pPr marL="239302" indent="-239302">
              <a:buFont typeface="+mj-lt"/>
              <a:buAutoNum type="arabicPeriod"/>
              <a:defRPr/>
            </a:pPr>
            <a:r>
              <a:rPr lang="en-US" dirty="0"/>
              <a:t>the Annual Fund- which supports the projects and programs of today.</a:t>
            </a:r>
          </a:p>
          <a:p>
            <a:pPr marL="239302" indent="-239302">
              <a:buFont typeface="+mj-lt"/>
              <a:buAutoNum type="arabicPeriod"/>
              <a:defRPr/>
            </a:pPr>
            <a:r>
              <a:rPr lang="en-US" dirty="0"/>
              <a:t>The Endowment Fund- supporting projects and programs for tomorrow.</a:t>
            </a:r>
          </a:p>
          <a:p>
            <a:pPr marL="239302" indent="-239302">
              <a:buFont typeface="+mj-lt"/>
              <a:buAutoNum type="arabicPeriod"/>
              <a:defRPr/>
            </a:pPr>
            <a:r>
              <a:rPr lang="en-US" dirty="0"/>
              <a:t>Polio- set up for the global eradication of Polio.</a:t>
            </a:r>
          </a:p>
          <a:p>
            <a:pPr>
              <a:defRPr/>
            </a:pPr>
            <a:r>
              <a:rPr lang="en-US" dirty="0"/>
              <a:t>Question- What are some service projects that your club has done in the past</a:t>
            </a:r>
          </a:p>
          <a:p>
            <a:pPr>
              <a:defRPr/>
            </a:pPr>
            <a:r>
              <a:rPr lang="en-US" dirty="0"/>
              <a:t>How many of you have used DDF or matching or global grants?</a:t>
            </a:r>
          </a:p>
          <a:p>
            <a:pPr>
              <a:defRPr/>
            </a:pPr>
            <a:endParaRPr lang="en-US" dirty="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2000" indent="-292100">
              <a:defRPr sz="2400">
                <a:solidFill>
                  <a:schemeClr val="tx1"/>
                </a:solidFill>
                <a:latin typeface="Times New Roman" panose="02020603050405020304" pitchFamily="18" charset="0"/>
              </a:defRPr>
            </a:lvl2pPr>
            <a:lvl3pPr marL="1173163" indent="-233363">
              <a:defRPr sz="2400">
                <a:solidFill>
                  <a:schemeClr val="tx1"/>
                </a:solidFill>
                <a:latin typeface="Times New Roman" panose="02020603050405020304" pitchFamily="18" charset="0"/>
              </a:defRPr>
            </a:lvl3pPr>
            <a:lvl4pPr marL="1643063" indent="-233363">
              <a:defRPr sz="2400">
                <a:solidFill>
                  <a:schemeClr val="tx1"/>
                </a:solidFill>
                <a:latin typeface="Times New Roman" panose="02020603050405020304" pitchFamily="18" charset="0"/>
              </a:defRPr>
            </a:lvl4pPr>
            <a:lvl5pPr marL="2112963" indent="-233363">
              <a:defRPr sz="2400">
                <a:solidFill>
                  <a:schemeClr val="tx1"/>
                </a:solidFill>
                <a:latin typeface="Times New Roman" panose="02020603050405020304" pitchFamily="18" charset="0"/>
              </a:defRPr>
            </a:lvl5pPr>
            <a:lvl6pPr marL="2570163" indent="-233363" eaLnBrk="0" fontAlgn="base" hangingPunct="0">
              <a:spcBef>
                <a:spcPct val="0"/>
              </a:spcBef>
              <a:spcAft>
                <a:spcPct val="0"/>
              </a:spcAft>
              <a:defRPr sz="2400">
                <a:solidFill>
                  <a:schemeClr val="tx1"/>
                </a:solidFill>
                <a:latin typeface="Times New Roman" panose="02020603050405020304" pitchFamily="18" charset="0"/>
              </a:defRPr>
            </a:lvl6pPr>
            <a:lvl7pPr marL="3027363" indent="-233363" eaLnBrk="0" fontAlgn="base" hangingPunct="0">
              <a:spcBef>
                <a:spcPct val="0"/>
              </a:spcBef>
              <a:spcAft>
                <a:spcPct val="0"/>
              </a:spcAft>
              <a:defRPr sz="2400">
                <a:solidFill>
                  <a:schemeClr val="tx1"/>
                </a:solidFill>
                <a:latin typeface="Times New Roman" panose="02020603050405020304" pitchFamily="18" charset="0"/>
              </a:defRPr>
            </a:lvl7pPr>
            <a:lvl8pPr marL="3484563" indent="-233363" eaLnBrk="0" fontAlgn="base" hangingPunct="0">
              <a:spcBef>
                <a:spcPct val="0"/>
              </a:spcBef>
              <a:spcAft>
                <a:spcPct val="0"/>
              </a:spcAft>
              <a:defRPr sz="2400">
                <a:solidFill>
                  <a:schemeClr val="tx1"/>
                </a:solidFill>
                <a:latin typeface="Times New Roman" panose="02020603050405020304" pitchFamily="18" charset="0"/>
              </a:defRPr>
            </a:lvl8pPr>
            <a:lvl9pPr marL="3941763" indent="-233363" eaLnBrk="0" fontAlgn="base" hangingPunct="0">
              <a:spcBef>
                <a:spcPct val="0"/>
              </a:spcBef>
              <a:spcAft>
                <a:spcPct val="0"/>
              </a:spcAft>
              <a:defRPr sz="2400">
                <a:solidFill>
                  <a:schemeClr val="tx1"/>
                </a:solidFill>
                <a:latin typeface="Times New Roman" panose="02020603050405020304" pitchFamily="18" charset="0"/>
              </a:defRPr>
            </a:lvl9pPr>
          </a:lstStyle>
          <a:p>
            <a:fld id="{C35BB0B3-7C00-4D7D-BB89-E36191B90CA7}" type="slidenum">
              <a:rPr lang="en-US" altLang="en-US" sz="1000" smtClean="0">
                <a:solidFill>
                  <a:srgbClr val="000000"/>
                </a:solidFill>
              </a:rPr>
              <a:pPr/>
              <a:t>4</a:t>
            </a:fld>
            <a:endParaRPr lang="en-US" altLang="en-US" sz="10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New Roman" panose="02020603050405020304" pitchFamily="18" charset="0"/>
              </a:defRPr>
            </a:lvl1pPr>
            <a:lvl2pPr marL="762000" indent="-292100" defTabSz="957263">
              <a:defRPr sz="2400">
                <a:solidFill>
                  <a:schemeClr val="tx1"/>
                </a:solidFill>
                <a:latin typeface="Times New Roman" panose="02020603050405020304" pitchFamily="18" charset="0"/>
              </a:defRPr>
            </a:lvl2pPr>
            <a:lvl3pPr marL="1173163" indent="-233363" defTabSz="957263">
              <a:defRPr sz="2400">
                <a:solidFill>
                  <a:schemeClr val="tx1"/>
                </a:solidFill>
                <a:latin typeface="Times New Roman" panose="02020603050405020304" pitchFamily="18" charset="0"/>
              </a:defRPr>
            </a:lvl3pPr>
            <a:lvl4pPr marL="1643063" indent="-233363" defTabSz="957263">
              <a:defRPr sz="2400">
                <a:solidFill>
                  <a:schemeClr val="tx1"/>
                </a:solidFill>
                <a:latin typeface="Times New Roman" panose="02020603050405020304" pitchFamily="18" charset="0"/>
              </a:defRPr>
            </a:lvl4pPr>
            <a:lvl5pPr marL="2112963" indent="-233363" defTabSz="957263">
              <a:defRPr sz="2400">
                <a:solidFill>
                  <a:schemeClr val="tx1"/>
                </a:solidFill>
                <a:latin typeface="Times New Roman" panose="02020603050405020304" pitchFamily="18" charset="0"/>
              </a:defRPr>
            </a:lvl5pPr>
            <a:lvl6pPr marL="2570163" indent="-233363" defTabSz="957263" eaLnBrk="0" fontAlgn="base" hangingPunct="0">
              <a:spcBef>
                <a:spcPct val="0"/>
              </a:spcBef>
              <a:spcAft>
                <a:spcPct val="0"/>
              </a:spcAft>
              <a:defRPr sz="2400">
                <a:solidFill>
                  <a:schemeClr val="tx1"/>
                </a:solidFill>
                <a:latin typeface="Times New Roman" panose="02020603050405020304" pitchFamily="18" charset="0"/>
              </a:defRPr>
            </a:lvl6pPr>
            <a:lvl7pPr marL="3027363" indent="-233363" defTabSz="957263" eaLnBrk="0" fontAlgn="base" hangingPunct="0">
              <a:spcBef>
                <a:spcPct val="0"/>
              </a:spcBef>
              <a:spcAft>
                <a:spcPct val="0"/>
              </a:spcAft>
              <a:defRPr sz="2400">
                <a:solidFill>
                  <a:schemeClr val="tx1"/>
                </a:solidFill>
                <a:latin typeface="Times New Roman" panose="02020603050405020304" pitchFamily="18" charset="0"/>
              </a:defRPr>
            </a:lvl7pPr>
            <a:lvl8pPr marL="3484563" indent="-233363" defTabSz="957263" eaLnBrk="0" fontAlgn="base" hangingPunct="0">
              <a:spcBef>
                <a:spcPct val="0"/>
              </a:spcBef>
              <a:spcAft>
                <a:spcPct val="0"/>
              </a:spcAft>
              <a:defRPr sz="2400">
                <a:solidFill>
                  <a:schemeClr val="tx1"/>
                </a:solidFill>
                <a:latin typeface="Times New Roman" panose="02020603050405020304" pitchFamily="18" charset="0"/>
              </a:defRPr>
            </a:lvl8pPr>
            <a:lvl9pPr marL="3941763" indent="-233363" defTabSz="957263" eaLnBrk="0" fontAlgn="base" hangingPunct="0">
              <a:spcBef>
                <a:spcPct val="0"/>
              </a:spcBef>
              <a:spcAft>
                <a:spcPct val="0"/>
              </a:spcAft>
              <a:defRPr sz="2400">
                <a:solidFill>
                  <a:schemeClr val="tx1"/>
                </a:solidFill>
                <a:latin typeface="Times New Roman" panose="02020603050405020304" pitchFamily="18" charset="0"/>
              </a:defRPr>
            </a:lvl9pPr>
          </a:lstStyle>
          <a:p>
            <a:fld id="{32ACB339-803A-4C66-90F2-BD0E49E88176}" type="slidenum">
              <a:rPr lang="en-US" altLang="en-US" sz="1000" smtClean="0">
                <a:solidFill>
                  <a:srgbClr val="000000"/>
                </a:solidFill>
                <a:latin typeface="Arial" panose="020B0604020202020204" pitchFamily="34" charset="0"/>
                <a:cs typeface="Arial" panose="020B0604020202020204" pitchFamily="34" charset="0"/>
              </a:rPr>
              <a:pPr/>
              <a:t>5</a:t>
            </a:fld>
            <a:endParaRPr lang="en-US" altLang="en-US" sz="1000">
              <a:solidFill>
                <a:srgbClr val="000000"/>
              </a:solidFill>
              <a:latin typeface="Arial" panose="020B0604020202020204" pitchFamily="34" charset="0"/>
              <a:cs typeface="Arial" panose="020B0604020202020204"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400">
                <a:solidFill>
                  <a:schemeClr val="tx1"/>
                </a:solidFill>
                <a:latin typeface="Times New Roman" panose="02020603050405020304" pitchFamily="18" charset="0"/>
              </a:defRPr>
            </a:lvl1pPr>
            <a:lvl2pPr marL="762000" indent="-292100" defTabSz="957263">
              <a:defRPr sz="2400">
                <a:solidFill>
                  <a:schemeClr val="tx1"/>
                </a:solidFill>
                <a:latin typeface="Times New Roman" panose="02020603050405020304" pitchFamily="18" charset="0"/>
              </a:defRPr>
            </a:lvl2pPr>
            <a:lvl3pPr marL="1173163" indent="-233363" defTabSz="957263">
              <a:defRPr sz="2400">
                <a:solidFill>
                  <a:schemeClr val="tx1"/>
                </a:solidFill>
                <a:latin typeface="Times New Roman" panose="02020603050405020304" pitchFamily="18" charset="0"/>
              </a:defRPr>
            </a:lvl3pPr>
            <a:lvl4pPr marL="1643063" indent="-233363" defTabSz="957263">
              <a:defRPr sz="2400">
                <a:solidFill>
                  <a:schemeClr val="tx1"/>
                </a:solidFill>
                <a:latin typeface="Times New Roman" panose="02020603050405020304" pitchFamily="18" charset="0"/>
              </a:defRPr>
            </a:lvl4pPr>
            <a:lvl5pPr marL="2112963" indent="-233363" defTabSz="957263">
              <a:defRPr sz="2400">
                <a:solidFill>
                  <a:schemeClr val="tx1"/>
                </a:solidFill>
                <a:latin typeface="Times New Roman" panose="02020603050405020304" pitchFamily="18" charset="0"/>
              </a:defRPr>
            </a:lvl5pPr>
            <a:lvl6pPr marL="2570163" indent="-233363" defTabSz="957263" eaLnBrk="0" fontAlgn="base" hangingPunct="0">
              <a:spcBef>
                <a:spcPct val="0"/>
              </a:spcBef>
              <a:spcAft>
                <a:spcPct val="0"/>
              </a:spcAft>
              <a:defRPr sz="2400">
                <a:solidFill>
                  <a:schemeClr val="tx1"/>
                </a:solidFill>
                <a:latin typeface="Times New Roman" panose="02020603050405020304" pitchFamily="18" charset="0"/>
              </a:defRPr>
            </a:lvl6pPr>
            <a:lvl7pPr marL="3027363" indent="-233363" defTabSz="957263" eaLnBrk="0" fontAlgn="base" hangingPunct="0">
              <a:spcBef>
                <a:spcPct val="0"/>
              </a:spcBef>
              <a:spcAft>
                <a:spcPct val="0"/>
              </a:spcAft>
              <a:defRPr sz="2400">
                <a:solidFill>
                  <a:schemeClr val="tx1"/>
                </a:solidFill>
                <a:latin typeface="Times New Roman" panose="02020603050405020304" pitchFamily="18" charset="0"/>
              </a:defRPr>
            </a:lvl7pPr>
            <a:lvl8pPr marL="3484563" indent="-233363" defTabSz="957263" eaLnBrk="0" fontAlgn="base" hangingPunct="0">
              <a:spcBef>
                <a:spcPct val="0"/>
              </a:spcBef>
              <a:spcAft>
                <a:spcPct val="0"/>
              </a:spcAft>
              <a:defRPr sz="2400">
                <a:solidFill>
                  <a:schemeClr val="tx1"/>
                </a:solidFill>
                <a:latin typeface="Times New Roman" panose="02020603050405020304" pitchFamily="18" charset="0"/>
              </a:defRPr>
            </a:lvl8pPr>
            <a:lvl9pPr marL="3941763" indent="-233363" defTabSz="957263" eaLnBrk="0" fontAlgn="base" hangingPunct="0">
              <a:spcBef>
                <a:spcPct val="0"/>
              </a:spcBef>
              <a:spcAft>
                <a:spcPct val="0"/>
              </a:spcAft>
              <a:defRPr sz="2400">
                <a:solidFill>
                  <a:schemeClr val="tx1"/>
                </a:solidFill>
                <a:latin typeface="Times New Roman" panose="02020603050405020304" pitchFamily="18" charset="0"/>
              </a:defRPr>
            </a:lvl9pPr>
          </a:lstStyle>
          <a:p>
            <a:fld id="{60ED89AD-6E38-4B0D-BC07-11F649D9BABF}" type="slidenum">
              <a:rPr lang="en-US" altLang="en-US" sz="1000" smtClean="0">
                <a:solidFill>
                  <a:srgbClr val="000000"/>
                </a:solidFill>
                <a:latin typeface="Arial" panose="020B0604020202020204" pitchFamily="34" charset="0"/>
                <a:cs typeface="Arial" panose="020B0604020202020204" pitchFamily="34" charset="0"/>
              </a:rPr>
              <a:pPr/>
              <a:t>6</a:t>
            </a:fld>
            <a:endParaRPr lang="en-US" altLang="en-US" sz="100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What is the Rotary Foundation?</a:t>
            </a:r>
          </a:p>
          <a:p>
            <a:pPr>
              <a:defRPr/>
            </a:pPr>
            <a:r>
              <a:rPr lang="en-US" dirty="0"/>
              <a:t>The Foundation is the charitable arm of Rotary International that is supported solely by voluntary contributions from Rotarians and friends of the Foundation who share its vision of a better world.</a:t>
            </a:r>
          </a:p>
          <a:p>
            <a:pPr>
              <a:defRPr/>
            </a:pPr>
            <a:r>
              <a:rPr lang="en-US" dirty="0"/>
              <a:t>The Foundation uses a variety of funds to support the mission of Rotary.  One</a:t>
            </a:r>
            <a:r>
              <a:rPr lang="en-US" baseline="0" dirty="0"/>
              <a:t> of the</a:t>
            </a:r>
            <a:r>
              <a:rPr lang="en-US" dirty="0"/>
              <a:t> 3 most well known</a:t>
            </a:r>
          </a:p>
          <a:p>
            <a:pPr marL="239302" indent="-239302">
              <a:buFont typeface="+mj-lt"/>
              <a:buAutoNum type="arabicPeriod"/>
              <a:defRPr/>
            </a:pPr>
            <a:r>
              <a:rPr lang="en-US" dirty="0"/>
              <a:t>the Annual Fund- which supports the projects and programs of today.</a:t>
            </a:r>
          </a:p>
          <a:p>
            <a:pPr>
              <a:defRPr/>
            </a:pPr>
            <a:endParaRPr lang="en-US" dirty="0"/>
          </a:p>
          <a:p>
            <a:pPr>
              <a:defRPr/>
            </a:pPr>
            <a:r>
              <a:rPr lang="en-US" dirty="0"/>
              <a:t>Question- What are some service projects that your club has done in the past</a:t>
            </a:r>
          </a:p>
          <a:p>
            <a:pPr>
              <a:defRPr/>
            </a:pPr>
            <a:endParaRPr lang="en-US" dirty="0"/>
          </a:p>
          <a:p>
            <a:pPr>
              <a:defRPr/>
            </a:pPr>
            <a:r>
              <a:rPr lang="en-US" dirty="0"/>
              <a:t>How many of you have used DDF or matching or global grants?</a:t>
            </a:r>
          </a:p>
          <a:p>
            <a:pPr>
              <a:defRPr/>
            </a:pPr>
            <a:endParaRPr lang="en-US" dirty="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2000" indent="-292100">
              <a:defRPr sz="2400">
                <a:solidFill>
                  <a:schemeClr val="tx1"/>
                </a:solidFill>
                <a:latin typeface="Times New Roman" panose="02020603050405020304" pitchFamily="18" charset="0"/>
              </a:defRPr>
            </a:lvl2pPr>
            <a:lvl3pPr marL="1173163" indent="-233363">
              <a:defRPr sz="2400">
                <a:solidFill>
                  <a:schemeClr val="tx1"/>
                </a:solidFill>
                <a:latin typeface="Times New Roman" panose="02020603050405020304" pitchFamily="18" charset="0"/>
              </a:defRPr>
            </a:lvl3pPr>
            <a:lvl4pPr marL="1643063" indent="-233363">
              <a:defRPr sz="2400">
                <a:solidFill>
                  <a:schemeClr val="tx1"/>
                </a:solidFill>
                <a:latin typeface="Times New Roman" panose="02020603050405020304" pitchFamily="18" charset="0"/>
              </a:defRPr>
            </a:lvl4pPr>
            <a:lvl5pPr marL="2112963" indent="-233363">
              <a:defRPr sz="2400">
                <a:solidFill>
                  <a:schemeClr val="tx1"/>
                </a:solidFill>
                <a:latin typeface="Times New Roman" panose="02020603050405020304" pitchFamily="18" charset="0"/>
              </a:defRPr>
            </a:lvl5pPr>
            <a:lvl6pPr marL="2570163" indent="-233363" eaLnBrk="0" fontAlgn="base" hangingPunct="0">
              <a:spcBef>
                <a:spcPct val="0"/>
              </a:spcBef>
              <a:spcAft>
                <a:spcPct val="0"/>
              </a:spcAft>
              <a:defRPr sz="2400">
                <a:solidFill>
                  <a:schemeClr val="tx1"/>
                </a:solidFill>
                <a:latin typeface="Times New Roman" panose="02020603050405020304" pitchFamily="18" charset="0"/>
              </a:defRPr>
            </a:lvl6pPr>
            <a:lvl7pPr marL="3027363" indent="-233363" eaLnBrk="0" fontAlgn="base" hangingPunct="0">
              <a:spcBef>
                <a:spcPct val="0"/>
              </a:spcBef>
              <a:spcAft>
                <a:spcPct val="0"/>
              </a:spcAft>
              <a:defRPr sz="2400">
                <a:solidFill>
                  <a:schemeClr val="tx1"/>
                </a:solidFill>
                <a:latin typeface="Times New Roman" panose="02020603050405020304" pitchFamily="18" charset="0"/>
              </a:defRPr>
            </a:lvl7pPr>
            <a:lvl8pPr marL="3484563" indent="-233363" eaLnBrk="0" fontAlgn="base" hangingPunct="0">
              <a:spcBef>
                <a:spcPct val="0"/>
              </a:spcBef>
              <a:spcAft>
                <a:spcPct val="0"/>
              </a:spcAft>
              <a:defRPr sz="2400">
                <a:solidFill>
                  <a:schemeClr val="tx1"/>
                </a:solidFill>
                <a:latin typeface="Times New Roman" panose="02020603050405020304" pitchFamily="18" charset="0"/>
              </a:defRPr>
            </a:lvl8pPr>
            <a:lvl9pPr marL="3941763" indent="-233363" eaLnBrk="0" fontAlgn="base" hangingPunct="0">
              <a:spcBef>
                <a:spcPct val="0"/>
              </a:spcBef>
              <a:spcAft>
                <a:spcPct val="0"/>
              </a:spcAft>
              <a:defRPr sz="2400">
                <a:solidFill>
                  <a:schemeClr val="tx1"/>
                </a:solidFill>
                <a:latin typeface="Times New Roman" panose="02020603050405020304" pitchFamily="18" charset="0"/>
              </a:defRPr>
            </a:lvl9pPr>
          </a:lstStyle>
          <a:p>
            <a:fld id="{593F67AE-078E-4996-BEDB-7C6FCEA83777}" type="slidenum">
              <a:rPr lang="en-US" altLang="en-US" sz="1000" smtClean="0">
                <a:solidFill>
                  <a:srgbClr val="000000"/>
                </a:solidFill>
              </a:rPr>
              <a:pPr/>
              <a:t>7</a:t>
            </a:fld>
            <a:endParaRPr lang="en-US" altLang="en-US" sz="10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a:cs typeface="Times New Roman" panose="02020603050405020304" pitchFamily="18" charset="0"/>
              </a:rPr>
              <a:t>Fifty percent (50%) of all </a:t>
            </a:r>
            <a:r>
              <a:rPr lang="en-US" altLang="en-US" b="1" i="1">
                <a:cs typeface="Times New Roman" panose="02020603050405020304" pitchFamily="18" charset="0"/>
              </a:rPr>
              <a:t>Annual Fund – SHARE</a:t>
            </a:r>
            <a:r>
              <a:rPr lang="en-US" altLang="en-US">
                <a:cs typeface="Times New Roman" panose="02020603050405020304" pitchFamily="18" charset="0"/>
              </a:rPr>
              <a:t> contributions come back to our district through District Designated Funds (DDF) in three years to spend on educational and humanitarian activities chosen by you; even grants that may be used for projects in our local community. </a:t>
            </a:r>
          </a:p>
          <a:p>
            <a:pPr>
              <a:lnSpc>
                <a:spcPct val="80000"/>
              </a:lnSpc>
            </a:pPr>
            <a:r>
              <a:rPr lang="en-US" altLang="en-US">
                <a:cs typeface="Times New Roman" panose="02020603050405020304" pitchFamily="18" charset="0"/>
              </a:rPr>
              <a:t>The other 50% goes to the World Fund and is used to fund other Foundation programs in which we can participate, and is the source of matching funds we receive from our Foundation to implement some of our international projects. </a:t>
            </a:r>
          </a:p>
          <a:p>
            <a:pPr>
              <a:lnSpc>
                <a:spcPct val="80000"/>
              </a:lnSpc>
            </a:pPr>
            <a:r>
              <a:rPr lang="en-US" altLang="en-US"/>
              <a:t>So the funds we have access to this year are a result of our contributions three years ago. </a:t>
            </a:r>
          </a:p>
          <a:p>
            <a:pPr>
              <a:lnSpc>
                <a:spcPct val="80000"/>
              </a:lnSpc>
            </a:pPr>
            <a:endParaRPr lang="en-US" altLang="en-US"/>
          </a:p>
          <a:p>
            <a:pPr>
              <a:lnSpc>
                <a:spcPct val="80000"/>
              </a:lnSpc>
            </a:pPr>
            <a:r>
              <a:rPr lang="en-US" altLang="en-US" b="1" i="1"/>
              <a:t>New Annual Fund Giving Opportunities:</a:t>
            </a:r>
            <a:r>
              <a:rPr lang="en-US" altLang="en-US"/>
              <a:t> Rotarians and friends of Rotary can also direct Annual Fund contributions to any of the Foundation’s six areas of focus:</a:t>
            </a:r>
          </a:p>
          <a:p>
            <a:pPr>
              <a:lnSpc>
                <a:spcPct val="80000"/>
              </a:lnSpc>
              <a:buFontTx/>
              <a:buAutoNum type="arabicPeriod"/>
            </a:pPr>
            <a:r>
              <a:rPr lang="en-US" altLang="en-US"/>
              <a:t>Peace and conflict prevention/resolution</a:t>
            </a:r>
          </a:p>
          <a:p>
            <a:pPr>
              <a:lnSpc>
                <a:spcPct val="80000"/>
              </a:lnSpc>
              <a:buFontTx/>
              <a:buAutoNum type="arabicPeriod"/>
            </a:pPr>
            <a:r>
              <a:rPr lang="en-US" altLang="en-US"/>
              <a:t>Disease prevention and treatment</a:t>
            </a:r>
          </a:p>
          <a:p>
            <a:pPr>
              <a:lnSpc>
                <a:spcPct val="80000"/>
              </a:lnSpc>
              <a:buFontTx/>
              <a:buAutoNum type="arabicPeriod"/>
            </a:pPr>
            <a:r>
              <a:rPr lang="en-US" altLang="en-US"/>
              <a:t>Water and sanitation</a:t>
            </a:r>
          </a:p>
          <a:p>
            <a:pPr>
              <a:lnSpc>
                <a:spcPct val="80000"/>
              </a:lnSpc>
              <a:buFontTx/>
              <a:buAutoNum type="arabicPeriod"/>
            </a:pPr>
            <a:r>
              <a:rPr lang="en-US" altLang="en-US"/>
              <a:t>Maternal and child health</a:t>
            </a:r>
          </a:p>
          <a:p>
            <a:pPr>
              <a:lnSpc>
                <a:spcPct val="80000"/>
              </a:lnSpc>
              <a:buFontTx/>
              <a:buAutoNum type="arabicPeriod"/>
            </a:pPr>
            <a:r>
              <a:rPr lang="en-US" altLang="en-US"/>
              <a:t>Basic education and literacy</a:t>
            </a:r>
          </a:p>
          <a:p>
            <a:pPr>
              <a:lnSpc>
                <a:spcPct val="80000"/>
              </a:lnSpc>
              <a:buFontTx/>
              <a:buAutoNum type="arabicPeriod"/>
            </a:pPr>
            <a:r>
              <a:rPr lang="en-US" altLang="en-US"/>
              <a:t>Economic and community development</a:t>
            </a:r>
          </a:p>
          <a:p>
            <a:pPr>
              <a:lnSpc>
                <a:spcPct val="80000"/>
              </a:lnSpc>
            </a:pPr>
            <a:r>
              <a:rPr lang="en-US" altLang="en-US"/>
              <a:t>These additional opportunities are intended to attract new donors, including non-Rotarians and other organizations; Contributions directed to any of the six areas of focus </a:t>
            </a:r>
            <a:r>
              <a:rPr lang="en-US" altLang="en-US" u="sng"/>
              <a:t>are</a:t>
            </a:r>
            <a:r>
              <a:rPr lang="en-US" altLang="en-US"/>
              <a:t> included toward a club’s annual giving goal and per capital calculations. Likewise, they </a:t>
            </a:r>
            <a:r>
              <a:rPr lang="en-US" altLang="en-US" u="sng"/>
              <a:t>are</a:t>
            </a:r>
            <a:r>
              <a:rPr lang="en-US" altLang="en-US"/>
              <a:t> eligible for all APF recognition opportunities. </a:t>
            </a:r>
          </a:p>
          <a:p>
            <a:pPr>
              <a:lnSpc>
                <a:spcPct val="80000"/>
              </a:lnSpc>
            </a:pPr>
            <a:r>
              <a:rPr lang="en-US" altLang="en-US" b="1"/>
              <a:t>Areas of focus designated contributions are </a:t>
            </a:r>
            <a:r>
              <a:rPr lang="en-US" altLang="en-US" b="1" u="sng"/>
              <a:t>not</a:t>
            </a:r>
            <a:r>
              <a:rPr lang="en-US" altLang="en-US" b="1"/>
              <a:t> included in a district’s SHARE calculation and do </a:t>
            </a:r>
            <a:r>
              <a:rPr lang="en-US" altLang="en-US" b="1" u="sng"/>
              <a:t>not</a:t>
            </a:r>
            <a:r>
              <a:rPr lang="en-US" altLang="en-US" b="1"/>
              <a:t> generate any DDF. </a:t>
            </a:r>
          </a:p>
          <a:p>
            <a:pPr>
              <a:lnSpc>
                <a:spcPct val="80000"/>
              </a:lnSpc>
            </a:pPr>
            <a:r>
              <a:rPr lang="en-US" altLang="en-US"/>
              <a:t>Because SHARE contributions are the primary source of funding for Foundation programs, SHARE-designated contributions from every Rotarian, every year remain crucial.</a:t>
            </a:r>
          </a:p>
          <a:p>
            <a:endParaRPr lang="en-US" alt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62000" indent="-292100">
              <a:defRPr sz="2400">
                <a:solidFill>
                  <a:schemeClr val="tx1"/>
                </a:solidFill>
                <a:latin typeface="Times New Roman" panose="02020603050405020304" pitchFamily="18" charset="0"/>
              </a:defRPr>
            </a:lvl2pPr>
            <a:lvl3pPr marL="1173163" indent="-233363">
              <a:defRPr sz="2400">
                <a:solidFill>
                  <a:schemeClr val="tx1"/>
                </a:solidFill>
                <a:latin typeface="Times New Roman" panose="02020603050405020304" pitchFamily="18" charset="0"/>
              </a:defRPr>
            </a:lvl3pPr>
            <a:lvl4pPr marL="1643063" indent="-233363">
              <a:defRPr sz="2400">
                <a:solidFill>
                  <a:schemeClr val="tx1"/>
                </a:solidFill>
                <a:latin typeface="Times New Roman" panose="02020603050405020304" pitchFamily="18" charset="0"/>
              </a:defRPr>
            </a:lvl4pPr>
            <a:lvl5pPr marL="2112963" indent="-233363">
              <a:defRPr sz="2400">
                <a:solidFill>
                  <a:schemeClr val="tx1"/>
                </a:solidFill>
                <a:latin typeface="Times New Roman" panose="02020603050405020304" pitchFamily="18" charset="0"/>
              </a:defRPr>
            </a:lvl5pPr>
            <a:lvl6pPr marL="2570163" indent="-233363" eaLnBrk="0" fontAlgn="base" hangingPunct="0">
              <a:spcBef>
                <a:spcPct val="0"/>
              </a:spcBef>
              <a:spcAft>
                <a:spcPct val="0"/>
              </a:spcAft>
              <a:defRPr sz="2400">
                <a:solidFill>
                  <a:schemeClr val="tx1"/>
                </a:solidFill>
                <a:latin typeface="Times New Roman" panose="02020603050405020304" pitchFamily="18" charset="0"/>
              </a:defRPr>
            </a:lvl6pPr>
            <a:lvl7pPr marL="3027363" indent="-233363" eaLnBrk="0" fontAlgn="base" hangingPunct="0">
              <a:spcBef>
                <a:spcPct val="0"/>
              </a:spcBef>
              <a:spcAft>
                <a:spcPct val="0"/>
              </a:spcAft>
              <a:defRPr sz="2400">
                <a:solidFill>
                  <a:schemeClr val="tx1"/>
                </a:solidFill>
                <a:latin typeface="Times New Roman" panose="02020603050405020304" pitchFamily="18" charset="0"/>
              </a:defRPr>
            </a:lvl7pPr>
            <a:lvl8pPr marL="3484563" indent="-233363" eaLnBrk="0" fontAlgn="base" hangingPunct="0">
              <a:spcBef>
                <a:spcPct val="0"/>
              </a:spcBef>
              <a:spcAft>
                <a:spcPct val="0"/>
              </a:spcAft>
              <a:defRPr sz="2400">
                <a:solidFill>
                  <a:schemeClr val="tx1"/>
                </a:solidFill>
                <a:latin typeface="Times New Roman" panose="02020603050405020304" pitchFamily="18" charset="0"/>
              </a:defRPr>
            </a:lvl8pPr>
            <a:lvl9pPr marL="3941763" indent="-233363" eaLnBrk="0" fontAlgn="base" hangingPunct="0">
              <a:spcBef>
                <a:spcPct val="0"/>
              </a:spcBef>
              <a:spcAft>
                <a:spcPct val="0"/>
              </a:spcAft>
              <a:defRPr sz="2400">
                <a:solidFill>
                  <a:schemeClr val="tx1"/>
                </a:solidFill>
                <a:latin typeface="Times New Roman" panose="02020603050405020304" pitchFamily="18" charset="0"/>
              </a:defRPr>
            </a:lvl9pPr>
          </a:lstStyle>
          <a:p>
            <a:fld id="{4EF5D321-443E-449B-BF24-4C6C6591991D}" type="slidenum">
              <a:rPr lang="en-US" altLang="en-US" sz="1000" smtClean="0">
                <a:solidFill>
                  <a:srgbClr val="000000"/>
                </a:solidFill>
              </a:rPr>
              <a:pPr/>
              <a:t>8</a:t>
            </a:fld>
            <a:endParaRPr lang="en-US" altLang="en-US" sz="10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programs that the Annual Fund supports.</a:t>
            </a:r>
          </a:p>
        </p:txBody>
      </p:sp>
      <p:sp>
        <p:nvSpPr>
          <p:cNvPr id="4" name="Slide Number Placeholder 3"/>
          <p:cNvSpPr>
            <a:spLocks noGrp="1"/>
          </p:cNvSpPr>
          <p:nvPr>
            <p:ph type="sldNum" sz="quarter" idx="10"/>
          </p:nvPr>
        </p:nvSpPr>
        <p:spPr/>
        <p:txBody>
          <a:bodyPr/>
          <a:lstStyle/>
          <a:p>
            <a:pPr>
              <a:defRPr/>
            </a:pPr>
            <a:fld id="{BF3879EF-AF2A-420D-9D57-AFD9E930185D}" type="slidenum">
              <a:rPr lang="en-US" altLang="en-US" smtClean="0"/>
              <a:pPr>
                <a:defRPr/>
              </a:pPr>
              <a:t>9</a:t>
            </a:fld>
            <a:endParaRPr lang="en-US" altLang="en-US"/>
          </a:p>
        </p:txBody>
      </p:sp>
    </p:spTree>
    <p:extLst>
      <p:ext uri="{BB962C8B-B14F-4D97-AF65-F5344CB8AC3E}">
        <p14:creationId xmlns:p14="http://schemas.microsoft.com/office/powerpoint/2010/main" val="1230783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6D7DA46D-0A19-4864-BEEC-655E7B28C9F3}" type="slidenum">
              <a:rPr lang="en-US" altLang="en-US"/>
              <a:pPr>
                <a:defRPr/>
              </a:pPr>
              <a:t>‹#›</a:t>
            </a:fld>
            <a:endParaRPr lang="en-US" altLang="en-US"/>
          </a:p>
        </p:txBody>
      </p:sp>
    </p:spTree>
    <p:extLst>
      <p:ext uri="{BB962C8B-B14F-4D97-AF65-F5344CB8AC3E}">
        <p14:creationId xmlns:p14="http://schemas.microsoft.com/office/powerpoint/2010/main" val="2355801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65BC6C55-12AB-4BC8-87AF-1C6C7F136266}" type="slidenum">
              <a:rPr lang="en-US" altLang="en-US"/>
              <a:pPr>
                <a:defRPr/>
              </a:pPr>
              <a:t>‹#›</a:t>
            </a:fld>
            <a:endParaRPr lang="en-US" altLang="en-US"/>
          </a:p>
        </p:txBody>
      </p:sp>
    </p:spTree>
    <p:extLst>
      <p:ext uri="{BB962C8B-B14F-4D97-AF65-F5344CB8AC3E}">
        <p14:creationId xmlns:p14="http://schemas.microsoft.com/office/powerpoint/2010/main" val="34304387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BD29E690-77F8-475C-A631-D244AFB95B4E}" type="slidenum">
              <a:rPr lang="en-US" altLang="en-US"/>
              <a:pPr>
                <a:defRPr/>
              </a:pPr>
              <a:t>‹#›</a:t>
            </a:fld>
            <a:endParaRPr lang="en-US" altLang="en-US"/>
          </a:p>
        </p:txBody>
      </p:sp>
    </p:spTree>
    <p:extLst>
      <p:ext uri="{BB962C8B-B14F-4D97-AF65-F5344CB8AC3E}">
        <p14:creationId xmlns:p14="http://schemas.microsoft.com/office/powerpoint/2010/main" val="130689420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5C2992E7-CF54-4304-8A09-B6F877E2EFDA}" type="slidenum">
              <a:rPr lang="en-US" altLang="en-US"/>
              <a:pPr>
                <a:defRPr/>
              </a:pPr>
              <a:t>‹#›</a:t>
            </a:fld>
            <a:endParaRPr lang="en-US" altLang="en-US"/>
          </a:p>
        </p:txBody>
      </p:sp>
    </p:spTree>
    <p:extLst>
      <p:ext uri="{BB962C8B-B14F-4D97-AF65-F5344CB8AC3E}">
        <p14:creationId xmlns:p14="http://schemas.microsoft.com/office/powerpoint/2010/main" val="33398558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FE3F992B-9F44-480B-9A9E-E40507CD434F}" type="slidenum">
              <a:rPr lang="en-US" altLang="en-US"/>
              <a:pPr>
                <a:defRPr/>
              </a:pPr>
              <a:t>‹#›</a:t>
            </a:fld>
            <a:endParaRPr lang="en-US" altLang="en-US"/>
          </a:p>
        </p:txBody>
      </p:sp>
    </p:spTree>
    <p:extLst>
      <p:ext uri="{BB962C8B-B14F-4D97-AF65-F5344CB8AC3E}">
        <p14:creationId xmlns:p14="http://schemas.microsoft.com/office/powerpoint/2010/main" val="3816545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D478D29D-4BE5-46BE-A38A-3F328D2F5CE4}" type="slidenum">
              <a:rPr lang="en-US" altLang="en-US"/>
              <a:pPr>
                <a:defRPr/>
              </a:pPr>
              <a:t>‹#›</a:t>
            </a:fld>
            <a:endParaRPr lang="en-US" altLang="en-US"/>
          </a:p>
        </p:txBody>
      </p:sp>
    </p:spTree>
    <p:extLst>
      <p:ext uri="{BB962C8B-B14F-4D97-AF65-F5344CB8AC3E}">
        <p14:creationId xmlns:p14="http://schemas.microsoft.com/office/powerpoint/2010/main" val="42188706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4D3587E8-B2D1-40B6-B8B3-39729267001C}" type="slidenum">
              <a:rPr lang="en-US" altLang="en-US"/>
              <a:pPr>
                <a:defRPr/>
              </a:pPr>
              <a:t>‹#›</a:t>
            </a:fld>
            <a:endParaRPr lang="en-US" altLang="en-US"/>
          </a:p>
        </p:txBody>
      </p:sp>
    </p:spTree>
    <p:extLst>
      <p:ext uri="{BB962C8B-B14F-4D97-AF65-F5344CB8AC3E}">
        <p14:creationId xmlns:p14="http://schemas.microsoft.com/office/powerpoint/2010/main" val="39075697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BA6F3A98-405F-43F7-9AB8-BDFCE900691A}" type="slidenum">
              <a:rPr lang="en-US" altLang="en-US"/>
              <a:pPr>
                <a:defRPr/>
              </a:pPr>
              <a:t>‹#›</a:t>
            </a:fld>
            <a:endParaRPr lang="en-US" altLang="en-US"/>
          </a:p>
        </p:txBody>
      </p:sp>
    </p:spTree>
    <p:extLst>
      <p:ext uri="{BB962C8B-B14F-4D97-AF65-F5344CB8AC3E}">
        <p14:creationId xmlns:p14="http://schemas.microsoft.com/office/powerpoint/2010/main" val="3452204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398EF185-FE9C-4B4F-904C-21F674FC5194}" type="slidenum">
              <a:rPr lang="en-US" altLang="en-US"/>
              <a:pPr>
                <a:defRPr/>
              </a:pPr>
              <a:t>‹#›</a:t>
            </a:fld>
            <a:endParaRPr lang="en-US" altLang="en-US"/>
          </a:p>
        </p:txBody>
      </p:sp>
    </p:spTree>
    <p:extLst>
      <p:ext uri="{BB962C8B-B14F-4D97-AF65-F5344CB8AC3E}">
        <p14:creationId xmlns:p14="http://schemas.microsoft.com/office/powerpoint/2010/main" val="20897527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ftr" sz="quarter" idx="11"/>
          </p:nvPr>
        </p:nvSpPr>
        <p:spPr>
          <a:ln/>
        </p:spPr>
        <p:txBody>
          <a:bodyPr/>
          <a:lstStyle>
            <a:lvl1pPr>
              <a:defRPr/>
            </a:lvl1pPr>
          </a:lstStyle>
          <a:p>
            <a:pPr>
              <a:defRPr/>
            </a:pPr>
            <a:endParaRPr lang="en-US"/>
          </a:p>
        </p:txBody>
      </p:sp>
      <p:sp>
        <p:nvSpPr>
          <p:cNvPr id="8" name="Rectangle 4"/>
          <p:cNvSpPr>
            <a:spLocks noGrp="1" noChangeArrowheads="1"/>
          </p:cNvSpPr>
          <p:nvPr>
            <p:ph type="sldNum" sz="quarter" idx="12"/>
          </p:nvPr>
        </p:nvSpPr>
        <p:spPr>
          <a:ln/>
        </p:spPr>
        <p:txBody>
          <a:bodyPr/>
          <a:lstStyle>
            <a:lvl1pPr>
              <a:defRPr/>
            </a:lvl1pPr>
          </a:lstStyle>
          <a:p>
            <a:pPr>
              <a:defRPr/>
            </a:pPr>
            <a:fld id="{42F8E3B1-1355-49AA-9D6A-F16E29ED415A}" type="slidenum">
              <a:rPr lang="en-US" altLang="en-US"/>
              <a:pPr>
                <a:defRPr/>
              </a:pPr>
              <a:t>‹#›</a:t>
            </a:fld>
            <a:endParaRPr lang="en-US" altLang="en-US"/>
          </a:p>
        </p:txBody>
      </p:sp>
    </p:spTree>
    <p:extLst>
      <p:ext uri="{BB962C8B-B14F-4D97-AF65-F5344CB8AC3E}">
        <p14:creationId xmlns:p14="http://schemas.microsoft.com/office/powerpoint/2010/main" val="35765271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FVPPT_TRF.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7"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59748"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2590800" y="6245225"/>
            <a:ext cx="3962400" cy="476250"/>
          </a:xfrm>
        </p:spPr>
        <p:txBody>
          <a:bodyPr/>
          <a:lstStyle>
            <a:lvl1pPr>
              <a:defRPr b="1">
                <a:solidFill>
                  <a:srgbClr val="FFFFFF"/>
                </a:solidFill>
              </a:defRPr>
            </a:lvl1pPr>
          </a:lstStyle>
          <a:p>
            <a:pPr>
              <a:defRPr/>
            </a:pPr>
            <a:r>
              <a:rPr lang="en-US"/>
              <a:t>Rotary International District 6200 </a:t>
            </a:r>
          </a:p>
        </p:txBody>
      </p:sp>
      <p:sp>
        <p:nvSpPr>
          <p:cNvPr id="7" name="Rectangle 7"/>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B26584CC-674A-46F1-87EF-F0054BC79F58}" type="slidenum">
              <a:rPr lang="en-US" altLang="en-US"/>
              <a:pPr>
                <a:defRPr/>
              </a:pPr>
              <a:t>‹#›</a:t>
            </a:fld>
            <a:endParaRPr lang="en-US" altLang="en-US"/>
          </a:p>
        </p:txBody>
      </p:sp>
    </p:spTree>
    <p:extLst>
      <p:ext uri="{BB962C8B-B14F-4D97-AF65-F5344CB8AC3E}">
        <p14:creationId xmlns:p14="http://schemas.microsoft.com/office/powerpoint/2010/main" val="9034381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r>
              <a:rPr lang="en-US"/>
              <a:t>Rotary International District 6200 </a:t>
            </a:r>
          </a:p>
        </p:txBody>
      </p:sp>
      <p:sp>
        <p:nvSpPr>
          <p:cNvPr id="6" name="Rectangle 7"/>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C7BF98B4-A053-4E65-AEC1-EA414A2B52ED}" type="slidenum">
              <a:rPr lang="en-US" altLang="en-US"/>
              <a:pPr>
                <a:defRPr/>
              </a:pPr>
              <a:t>‹#›</a:t>
            </a:fld>
            <a:endParaRPr lang="en-US" altLang="en-US"/>
          </a:p>
        </p:txBody>
      </p:sp>
    </p:spTree>
    <p:extLst>
      <p:ext uri="{BB962C8B-B14F-4D97-AF65-F5344CB8AC3E}">
        <p14:creationId xmlns:p14="http://schemas.microsoft.com/office/powerpoint/2010/main" val="3476844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FF95C1E5-F7AF-45C0-80C9-862C88F4F9F4}" type="slidenum">
              <a:rPr lang="en-US" altLang="en-US"/>
              <a:pPr>
                <a:defRPr/>
              </a:pPr>
              <a:t>‹#›</a:t>
            </a:fld>
            <a:endParaRPr lang="en-US" altLang="en-US"/>
          </a:p>
        </p:txBody>
      </p:sp>
    </p:spTree>
    <p:extLst>
      <p:ext uri="{BB962C8B-B14F-4D97-AF65-F5344CB8AC3E}">
        <p14:creationId xmlns:p14="http://schemas.microsoft.com/office/powerpoint/2010/main" val="10618008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r>
              <a:rPr lang="en-US"/>
              <a:t>Rotary International District 6200 </a:t>
            </a:r>
          </a:p>
        </p:txBody>
      </p:sp>
      <p:sp>
        <p:nvSpPr>
          <p:cNvPr id="6" name="Rectangle 7"/>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E019257B-4AC8-4934-BA5D-3BD9CE0D5EA4}" type="slidenum">
              <a:rPr lang="en-US" altLang="en-US"/>
              <a:pPr>
                <a:defRPr/>
              </a:pPr>
              <a:t>‹#›</a:t>
            </a:fld>
            <a:endParaRPr lang="en-US" altLang="en-US"/>
          </a:p>
        </p:txBody>
      </p:sp>
    </p:spTree>
    <p:extLst>
      <p:ext uri="{BB962C8B-B14F-4D97-AF65-F5344CB8AC3E}">
        <p14:creationId xmlns:p14="http://schemas.microsoft.com/office/powerpoint/2010/main" val="11611602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r>
              <a:rPr lang="en-US"/>
              <a:t>Rotary International District 6200 </a:t>
            </a:r>
          </a:p>
        </p:txBody>
      </p:sp>
      <p:sp>
        <p:nvSpPr>
          <p:cNvPr id="7" name="Rectangle 7"/>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44F2C844-B629-4FD8-B8C8-7188A38B6630}" type="slidenum">
              <a:rPr lang="en-US" altLang="en-US"/>
              <a:pPr>
                <a:defRPr/>
              </a:pPr>
              <a:t>‹#›</a:t>
            </a:fld>
            <a:endParaRPr lang="en-US" altLang="en-US"/>
          </a:p>
        </p:txBody>
      </p:sp>
    </p:spTree>
    <p:extLst>
      <p:ext uri="{BB962C8B-B14F-4D97-AF65-F5344CB8AC3E}">
        <p14:creationId xmlns:p14="http://schemas.microsoft.com/office/powerpoint/2010/main" val="38118209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a:defRPr/>
            </a:lvl1pPr>
          </a:lstStyle>
          <a:p>
            <a:pPr>
              <a:defRPr/>
            </a:pPr>
            <a:endParaRPr lang="en-US"/>
          </a:p>
        </p:txBody>
      </p:sp>
      <p:sp>
        <p:nvSpPr>
          <p:cNvPr id="8" name="Rectangle 6"/>
          <p:cNvSpPr>
            <a:spLocks noGrp="1" noChangeArrowheads="1"/>
          </p:cNvSpPr>
          <p:nvPr>
            <p:ph type="ftr" sz="quarter" idx="11"/>
          </p:nvPr>
        </p:nvSpPr>
        <p:spPr/>
        <p:txBody>
          <a:bodyPr/>
          <a:lstStyle>
            <a:lvl1pPr>
              <a:defRPr/>
            </a:lvl1pPr>
          </a:lstStyle>
          <a:p>
            <a:pPr>
              <a:defRPr/>
            </a:pPr>
            <a:r>
              <a:rPr lang="en-US"/>
              <a:t>Rotary International District 6200 </a:t>
            </a:r>
          </a:p>
        </p:txBody>
      </p:sp>
      <p:sp>
        <p:nvSpPr>
          <p:cNvPr id="9" name="Rectangle 7"/>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462829CF-CE81-4800-9745-F9B55639880B}" type="slidenum">
              <a:rPr lang="en-US" altLang="en-US"/>
              <a:pPr>
                <a:defRPr/>
              </a:pPr>
              <a:t>‹#›</a:t>
            </a:fld>
            <a:endParaRPr lang="en-US" altLang="en-US"/>
          </a:p>
        </p:txBody>
      </p:sp>
    </p:spTree>
    <p:extLst>
      <p:ext uri="{BB962C8B-B14F-4D97-AF65-F5344CB8AC3E}">
        <p14:creationId xmlns:p14="http://schemas.microsoft.com/office/powerpoint/2010/main" val="13132725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a:defRPr/>
            </a:lvl1pPr>
          </a:lstStyle>
          <a:p>
            <a:pPr>
              <a:defRPr/>
            </a:pPr>
            <a:endParaRPr lang="en-US"/>
          </a:p>
        </p:txBody>
      </p:sp>
      <p:sp>
        <p:nvSpPr>
          <p:cNvPr id="4" name="Rectangle 6"/>
          <p:cNvSpPr>
            <a:spLocks noGrp="1" noChangeArrowheads="1"/>
          </p:cNvSpPr>
          <p:nvPr>
            <p:ph type="ftr" sz="quarter" idx="11"/>
          </p:nvPr>
        </p:nvSpPr>
        <p:spPr/>
        <p:txBody>
          <a:bodyPr/>
          <a:lstStyle>
            <a:lvl1pPr>
              <a:defRPr/>
            </a:lvl1pPr>
          </a:lstStyle>
          <a:p>
            <a:pPr>
              <a:defRPr/>
            </a:pPr>
            <a:r>
              <a:rPr lang="en-US"/>
              <a:t>Rotary International District 6200 </a:t>
            </a:r>
          </a:p>
        </p:txBody>
      </p:sp>
      <p:sp>
        <p:nvSpPr>
          <p:cNvPr id="5" name="Rectangle 7"/>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97A40A52-E2BA-4612-AB98-3C251AD170C9}" type="slidenum">
              <a:rPr lang="en-US" altLang="en-US"/>
              <a:pPr>
                <a:defRPr/>
              </a:pPr>
              <a:t>‹#›</a:t>
            </a:fld>
            <a:endParaRPr lang="en-US" altLang="en-US"/>
          </a:p>
        </p:txBody>
      </p:sp>
    </p:spTree>
    <p:extLst>
      <p:ext uri="{BB962C8B-B14F-4D97-AF65-F5344CB8AC3E}">
        <p14:creationId xmlns:p14="http://schemas.microsoft.com/office/powerpoint/2010/main" val="3949541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p>
        </p:txBody>
      </p:sp>
      <p:sp>
        <p:nvSpPr>
          <p:cNvPr id="3" name="Rectangle 6"/>
          <p:cNvSpPr>
            <a:spLocks noGrp="1" noChangeArrowheads="1"/>
          </p:cNvSpPr>
          <p:nvPr>
            <p:ph type="ftr" sz="quarter" idx="11"/>
          </p:nvPr>
        </p:nvSpPr>
        <p:spPr/>
        <p:txBody>
          <a:bodyPr/>
          <a:lstStyle>
            <a:lvl1pPr>
              <a:defRPr/>
            </a:lvl1pPr>
          </a:lstStyle>
          <a:p>
            <a:pPr>
              <a:defRPr/>
            </a:pPr>
            <a:r>
              <a:rPr lang="en-US"/>
              <a:t>Rotary International District 6200 </a:t>
            </a:r>
          </a:p>
        </p:txBody>
      </p:sp>
      <p:sp>
        <p:nvSpPr>
          <p:cNvPr id="4" name="Rectangle 7"/>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F882CC5B-5224-4F55-AF7C-AB01BA45A0AF}" type="slidenum">
              <a:rPr lang="en-US" altLang="en-US"/>
              <a:pPr>
                <a:defRPr/>
              </a:pPr>
              <a:t>‹#›</a:t>
            </a:fld>
            <a:endParaRPr lang="en-US" altLang="en-US"/>
          </a:p>
        </p:txBody>
      </p:sp>
    </p:spTree>
    <p:extLst>
      <p:ext uri="{BB962C8B-B14F-4D97-AF65-F5344CB8AC3E}">
        <p14:creationId xmlns:p14="http://schemas.microsoft.com/office/powerpoint/2010/main" val="28339500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r>
              <a:rPr lang="en-US"/>
              <a:t>Rotary International District 6200 </a:t>
            </a:r>
          </a:p>
        </p:txBody>
      </p:sp>
      <p:sp>
        <p:nvSpPr>
          <p:cNvPr id="7" name="Rectangle 7"/>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C98B39FE-B601-4E9C-A4A1-B53984A58CE9}" type="slidenum">
              <a:rPr lang="en-US" altLang="en-US"/>
              <a:pPr>
                <a:defRPr/>
              </a:pPr>
              <a:t>‹#›</a:t>
            </a:fld>
            <a:endParaRPr lang="en-US" altLang="en-US"/>
          </a:p>
        </p:txBody>
      </p:sp>
    </p:spTree>
    <p:extLst>
      <p:ext uri="{BB962C8B-B14F-4D97-AF65-F5344CB8AC3E}">
        <p14:creationId xmlns:p14="http://schemas.microsoft.com/office/powerpoint/2010/main" val="41227047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r>
              <a:rPr lang="en-US"/>
              <a:t>Rotary International District 6200 </a:t>
            </a:r>
          </a:p>
        </p:txBody>
      </p:sp>
      <p:sp>
        <p:nvSpPr>
          <p:cNvPr id="7" name="Rectangle 7"/>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4CFE470A-EEFE-4D09-AD3C-670BF9ED74CA}" type="slidenum">
              <a:rPr lang="en-US" altLang="en-US"/>
              <a:pPr>
                <a:defRPr/>
              </a:pPr>
              <a:t>‹#›</a:t>
            </a:fld>
            <a:endParaRPr lang="en-US" altLang="en-US"/>
          </a:p>
        </p:txBody>
      </p:sp>
    </p:spTree>
    <p:extLst>
      <p:ext uri="{BB962C8B-B14F-4D97-AF65-F5344CB8AC3E}">
        <p14:creationId xmlns:p14="http://schemas.microsoft.com/office/powerpoint/2010/main" val="31952245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r>
              <a:rPr lang="en-US"/>
              <a:t>Rotary International District 6200 </a:t>
            </a:r>
          </a:p>
        </p:txBody>
      </p:sp>
      <p:sp>
        <p:nvSpPr>
          <p:cNvPr id="6" name="Rectangle 7"/>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2E5F4B5F-14FC-40CD-928D-C74106F15668}" type="slidenum">
              <a:rPr lang="en-US" altLang="en-US"/>
              <a:pPr>
                <a:defRPr/>
              </a:pPr>
              <a:t>‹#›</a:t>
            </a:fld>
            <a:endParaRPr lang="en-US" altLang="en-US"/>
          </a:p>
        </p:txBody>
      </p:sp>
    </p:spTree>
    <p:extLst>
      <p:ext uri="{BB962C8B-B14F-4D97-AF65-F5344CB8AC3E}">
        <p14:creationId xmlns:p14="http://schemas.microsoft.com/office/powerpoint/2010/main" val="34111023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r>
              <a:rPr lang="en-US"/>
              <a:t>Rotary International District 6200 </a:t>
            </a:r>
          </a:p>
        </p:txBody>
      </p:sp>
      <p:sp>
        <p:nvSpPr>
          <p:cNvPr id="6" name="Rectangle 7"/>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062D429F-7451-49AD-89CC-2E97EB8228FD}" type="slidenum">
              <a:rPr lang="en-US" altLang="en-US"/>
              <a:pPr>
                <a:defRPr/>
              </a:pPr>
              <a:t>‹#›</a:t>
            </a:fld>
            <a:endParaRPr lang="en-US" altLang="en-US"/>
          </a:p>
        </p:txBody>
      </p:sp>
    </p:spTree>
    <p:extLst>
      <p:ext uri="{BB962C8B-B14F-4D97-AF65-F5344CB8AC3E}">
        <p14:creationId xmlns:p14="http://schemas.microsoft.com/office/powerpoint/2010/main" val="16519479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a:defRPr/>
            </a:lvl1pPr>
          </a:lstStyle>
          <a:p>
            <a:pPr>
              <a:defRPr/>
            </a:pPr>
            <a:endParaRPr lang="en-US"/>
          </a:p>
        </p:txBody>
      </p:sp>
      <p:sp>
        <p:nvSpPr>
          <p:cNvPr id="8" name="Rectangle 6"/>
          <p:cNvSpPr>
            <a:spLocks noGrp="1" noChangeArrowheads="1"/>
          </p:cNvSpPr>
          <p:nvPr>
            <p:ph type="ftr" sz="quarter" idx="11"/>
          </p:nvPr>
        </p:nvSpPr>
        <p:spPr/>
        <p:txBody>
          <a:bodyPr/>
          <a:lstStyle>
            <a:lvl1pPr>
              <a:defRPr/>
            </a:lvl1pPr>
          </a:lstStyle>
          <a:p>
            <a:pPr>
              <a:defRPr/>
            </a:pPr>
            <a:r>
              <a:rPr lang="en-US"/>
              <a:t>Rotary International District 6200 </a:t>
            </a:r>
          </a:p>
        </p:txBody>
      </p:sp>
      <p:sp>
        <p:nvSpPr>
          <p:cNvPr id="9" name="Rectangle 7"/>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DB494AC4-B7AF-44BC-9E0B-AC473C736EBE}" type="slidenum">
              <a:rPr lang="en-US" altLang="en-US"/>
              <a:pPr>
                <a:defRPr/>
              </a:pPr>
              <a:t>‹#›</a:t>
            </a:fld>
            <a:endParaRPr lang="en-US" altLang="en-US"/>
          </a:p>
        </p:txBody>
      </p:sp>
    </p:spTree>
    <p:extLst>
      <p:ext uri="{BB962C8B-B14F-4D97-AF65-F5344CB8AC3E}">
        <p14:creationId xmlns:p14="http://schemas.microsoft.com/office/powerpoint/2010/main" val="3091560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5F1679E5-E41F-4B2B-8E39-6DEBA5BDE53B}" type="slidenum">
              <a:rPr lang="en-US" altLang="en-US"/>
              <a:pPr>
                <a:defRPr/>
              </a:pPr>
              <a:t>‹#›</a:t>
            </a:fld>
            <a:endParaRPr lang="en-US" altLang="en-US"/>
          </a:p>
        </p:txBody>
      </p:sp>
    </p:spTree>
    <p:extLst>
      <p:ext uri="{BB962C8B-B14F-4D97-AF65-F5344CB8AC3E}">
        <p14:creationId xmlns:p14="http://schemas.microsoft.com/office/powerpoint/2010/main" val="90280641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2"/>
          <p:cNvGrpSpPr>
            <a:grpSpLocks/>
          </p:cNvGrpSpPr>
          <p:nvPr/>
        </p:nvGrpSpPr>
        <p:grpSpPr bwMode="auto">
          <a:xfrm>
            <a:off x="4335463" y="1169988"/>
            <a:ext cx="4814887" cy="4994275"/>
            <a:chOff x="4334933" y="1169931"/>
            <a:chExt cx="4814835" cy="4993802"/>
          </a:xfrm>
        </p:grpSpPr>
        <p:cxnSp>
          <p:nvCxnSpPr>
            <p:cNvPr id="5" name="Straight Connector 4"/>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p:cNvSpPr>
            <a:spLocks noGrp="1"/>
          </p:cNvSpPr>
          <p:nvPr>
            <p:ph type="dt" sz="half" idx="10"/>
          </p:nvPr>
        </p:nvSpPr>
        <p:spPr/>
        <p:txBody>
          <a:bodyPr/>
          <a:lstStyle>
            <a:lvl1pPr>
              <a:defRPr smtClean="0"/>
            </a:lvl1pPr>
          </a:lstStyle>
          <a:p>
            <a:pPr>
              <a:defRPr/>
            </a:pPr>
            <a:fld id="{AA97DEF8-DCBA-4EA4-9AA3-D7E33ECF94CE}" type="datetimeFigureOut">
              <a:rPr lang="en-US"/>
              <a:pPr>
                <a:defRPr/>
              </a:pPr>
              <a:t>9/23/2016</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88C3C7E8-ACA7-47BB-9325-3EE2BE1991F3}" type="slidenum">
              <a:rPr lang="en-US"/>
              <a:pPr>
                <a:defRPr/>
              </a:pPr>
              <a:t>‹#›</a:t>
            </a:fld>
            <a:endParaRPr lang="en-US"/>
          </a:p>
        </p:txBody>
      </p:sp>
    </p:spTree>
    <p:extLst>
      <p:ext uri="{BB962C8B-B14F-4D97-AF65-F5344CB8AC3E}">
        <p14:creationId xmlns:p14="http://schemas.microsoft.com/office/powerpoint/2010/main" val="22902804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A520B7A4-650C-404E-B677-789F35797FD2}" type="datetimeFigureOut">
              <a:rPr lang="en-US"/>
              <a:pPr>
                <a:defRPr/>
              </a:pPr>
              <a:t>9/23/2016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1986B2-D9A1-40B4-A597-1866C79B3E4E}" type="slidenum">
              <a:rPr lang="en-US"/>
              <a:pPr>
                <a:defRPr/>
              </a:pPr>
              <a:t>‹#›</a:t>
            </a:fld>
            <a:endParaRPr lang="en-US"/>
          </a:p>
        </p:txBody>
      </p:sp>
    </p:spTree>
    <p:extLst>
      <p:ext uri="{BB962C8B-B14F-4D97-AF65-F5344CB8AC3E}">
        <p14:creationId xmlns:p14="http://schemas.microsoft.com/office/powerpoint/2010/main" val="16406520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mtClean="0"/>
            </a:lvl1pPr>
          </a:lstStyle>
          <a:p>
            <a:pPr>
              <a:defRPr/>
            </a:pPr>
            <a:fld id="{E3C53480-6E7A-466B-8B42-1F43C686D22E}" type="datetimeFigureOut">
              <a:rPr lang="en-US"/>
              <a:pPr>
                <a:defRPr/>
              </a:pPr>
              <a:t>9/23/2016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2449AA-75CB-41C1-B98C-9D07C4DCF5C4}" type="slidenum">
              <a:rPr lang="en-US"/>
              <a:pPr>
                <a:defRPr/>
              </a:pPr>
              <a:t>‹#›</a:t>
            </a:fld>
            <a:endParaRPr lang="en-US"/>
          </a:p>
        </p:txBody>
      </p:sp>
    </p:spTree>
    <p:extLst>
      <p:ext uri="{BB962C8B-B14F-4D97-AF65-F5344CB8AC3E}">
        <p14:creationId xmlns:p14="http://schemas.microsoft.com/office/powerpoint/2010/main" val="22291585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4"/>
          </p:nvPr>
        </p:nvSpPr>
        <p:spPr/>
        <p:txBody>
          <a:bodyPr/>
          <a:lstStyle>
            <a:lvl1pPr>
              <a:defRPr smtClean="0"/>
            </a:lvl1pPr>
          </a:lstStyle>
          <a:p>
            <a:pPr>
              <a:defRPr/>
            </a:pPr>
            <a:fld id="{466C02B5-66B5-45D5-913A-9B4DF0B8DEB8}" type="datetimeFigureOut">
              <a:rPr lang="en-US"/>
              <a:pPr>
                <a:defRPr/>
              </a:pPr>
              <a:t>9/23/2016</a:t>
            </a:fld>
            <a:endParaRPr lang="en-US"/>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p:txBody>
          <a:bodyPr/>
          <a:lstStyle>
            <a:lvl1pPr>
              <a:defRPr/>
            </a:lvl1pPr>
          </a:lstStyle>
          <a:p>
            <a:pPr>
              <a:defRPr/>
            </a:pPr>
            <a:fld id="{E1ADC06D-782A-420D-9E25-D9C203595462}" type="slidenum">
              <a:rPr lang="en-US"/>
              <a:pPr>
                <a:defRPr/>
              </a:pPr>
              <a:t>‹#›</a:t>
            </a:fld>
            <a:endParaRPr lang="en-US"/>
          </a:p>
        </p:txBody>
      </p:sp>
    </p:spTree>
    <p:extLst>
      <p:ext uri="{BB962C8B-B14F-4D97-AF65-F5344CB8AC3E}">
        <p14:creationId xmlns:p14="http://schemas.microsoft.com/office/powerpoint/2010/main" val="1601897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smtClean="0"/>
            </a:lvl1pPr>
          </a:lstStyle>
          <a:p>
            <a:pPr>
              <a:defRPr/>
            </a:pPr>
            <a:fld id="{EB6A1062-416F-4B8C-B3E9-9764CBCBBBB5}" type="datetimeFigureOut">
              <a:rPr lang="en-US"/>
              <a:pPr>
                <a:defRPr/>
              </a:pPr>
              <a:t>9/23/2016</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742064E6-CF24-407F-99EF-D624F4657849}" type="slidenum">
              <a:rPr lang="en-US"/>
              <a:pPr>
                <a:defRPr/>
              </a:pPr>
              <a:t>‹#›</a:t>
            </a:fld>
            <a:endParaRPr lang="en-US"/>
          </a:p>
        </p:txBody>
      </p:sp>
    </p:spTree>
    <p:extLst>
      <p:ext uri="{BB962C8B-B14F-4D97-AF65-F5344CB8AC3E}">
        <p14:creationId xmlns:p14="http://schemas.microsoft.com/office/powerpoint/2010/main" val="11818940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smtClean="0"/>
            </a:lvl1pPr>
          </a:lstStyle>
          <a:p>
            <a:pPr>
              <a:defRPr/>
            </a:pPr>
            <a:fld id="{7DACF509-74C3-4407-80FB-85D555DC7EFE}" type="datetimeFigureOut">
              <a:rPr lang="en-US"/>
              <a:pPr>
                <a:defRPr/>
              </a:pPr>
              <a:t>9/23/2016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393EBCB-F611-407B-A933-CDF1C6FCED74}" type="slidenum">
              <a:rPr lang="en-US"/>
              <a:pPr>
                <a:defRPr/>
              </a:pPr>
              <a:t>‹#›</a:t>
            </a:fld>
            <a:endParaRPr lang="en-US"/>
          </a:p>
        </p:txBody>
      </p:sp>
    </p:spTree>
    <p:extLst>
      <p:ext uri="{BB962C8B-B14F-4D97-AF65-F5344CB8AC3E}">
        <p14:creationId xmlns:p14="http://schemas.microsoft.com/office/powerpoint/2010/main" val="47834459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5EC3E211-B472-49E8-85ED-D4ED2C0B2C7A}" type="datetimeFigureOut">
              <a:rPr lang="en-US"/>
              <a:pPr>
                <a:defRPr/>
              </a:pPr>
              <a:t>9/23/2016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EC7F0EE-CAB0-4C28-BED6-C23E9C3AC88F}" type="slidenum">
              <a:rPr lang="en-US"/>
              <a:pPr>
                <a:defRPr/>
              </a:pPr>
              <a:t>‹#›</a:t>
            </a:fld>
            <a:endParaRPr lang="en-US"/>
          </a:p>
        </p:txBody>
      </p:sp>
    </p:spTree>
    <p:extLst>
      <p:ext uri="{BB962C8B-B14F-4D97-AF65-F5344CB8AC3E}">
        <p14:creationId xmlns:p14="http://schemas.microsoft.com/office/powerpoint/2010/main" val="403992554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mtClean="0"/>
            </a:lvl1pPr>
          </a:lstStyle>
          <a:p>
            <a:pPr>
              <a:defRPr/>
            </a:pPr>
            <a:fld id="{6174DF8D-4704-430B-A05C-1B9193A1F05A}" type="datetimeFigureOut">
              <a:rPr lang="en-US"/>
              <a:pPr>
                <a:defRPr/>
              </a:pPr>
              <a:t>9/23/2016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EA74C48-744E-4E6A-9071-ADC9717B1F17}" type="slidenum">
              <a:rPr lang="en-US"/>
              <a:pPr>
                <a:defRPr/>
              </a:pPr>
              <a:t>‹#›</a:t>
            </a:fld>
            <a:endParaRPr lang="en-US"/>
          </a:p>
        </p:txBody>
      </p:sp>
    </p:spTree>
    <p:extLst>
      <p:ext uri="{BB962C8B-B14F-4D97-AF65-F5344CB8AC3E}">
        <p14:creationId xmlns:p14="http://schemas.microsoft.com/office/powerpoint/2010/main" val="15552188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4"/>
          </p:nvPr>
        </p:nvSpPr>
        <p:spPr/>
        <p:txBody>
          <a:bodyPr/>
          <a:lstStyle>
            <a:lvl1pPr>
              <a:defRPr smtClean="0"/>
            </a:lvl1pPr>
          </a:lstStyle>
          <a:p>
            <a:pPr>
              <a:defRPr/>
            </a:pPr>
            <a:fld id="{8237FD91-0A64-4935-9C23-27AE37D456C8}" type="datetimeFigureOut">
              <a:rPr lang="en-US"/>
              <a:pPr>
                <a:defRPr/>
              </a:pPr>
              <a:t>9/23/2016</a:t>
            </a:fld>
            <a:endParaRPr lang="en-US"/>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p:txBody>
          <a:bodyPr/>
          <a:lstStyle>
            <a:lvl1pPr>
              <a:defRPr/>
            </a:lvl1pPr>
          </a:lstStyle>
          <a:p>
            <a:pPr>
              <a:defRPr/>
            </a:pPr>
            <a:fld id="{50AC519E-80B1-4D08-B533-861CF8E91A01}" type="slidenum">
              <a:rPr lang="en-US"/>
              <a:pPr>
                <a:defRPr/>
              </a:pPr>
              <a:t>‹#›</a:t>
            </a:fld>
            <a:endParaRPr lang="en-US"/>
          </a:p>
        </p:txBody>
      </p:sp>
    </p:spTree>
    <p:extLst>
      <p:ext uri="{BB962C8B-B14F-4D97-AF65-F5344CB8AC3E}">
        <p14:creationId xmlns:p14="http://schemas.microsoft.com/office/powerpoint/2010/main" val="27708287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5" name="Date Placeholder 2"/>
          <p:cNvSpPr>
            <a:spLocks noGrp="1"/>
          </p:cNvSpPr>
          <p:nvPr>
            <p:ph type="dt" sz="half" idx="15"/>
          </p:nvPr>
        </p:nvSpPr>
        <p:spPr/>
        <p:txBody>
          <a:bodyPr/>
          <a:lstStyle>
            <a:lvl1pPr>
              <a:defRPr smtClean="0"/>
            </a:lvl1pPr>
          </a:lstStyle>
          <a:p>
            <a:pPr>
              <a:defRPr/>
            </a:pPr>
            <a:fld id="{16CBCEA0-BF3C-41F7-B6F9-9F0511641414}" type="datetimeFigureOut">
              <a:rPr lang="en-US"/>
              <a:pPr>
                <a:defRPr/>
              </a:pPr>
              <a:t>9/23/2016</a:t>
            </a:fld>
            <a:endParaRPr lang="en-US"/>
          </a:p>
        </p:txBody>
      </p:sp>
      <p:sp>
        <p:nvSpPr>
          <p:cNvPr id="7" name="Footer Placeholder 3"/>
          <p:cNvSpPr>
            <a:spLocks noGrp="1"/>
          </p:cNvSpPr>
          <p:nvPr>
            <p:ph type="ftr" sz="quarter" idx="16"/>
          </p:nvPr>
        </p:nvSpPr>
        <p:spPr/>
        <p:txBody>
          <a:bodyPr/>
          <a:lstStyle>
            <a:lvl1pPr>
              <a:defRPr/>
            </a:lvl1pPr>
          </a:lstStyle>
          <a:p>
            <a:pPr>
              <a:defRPr/>
            </a:pPr>
            <a:endParaRPr lang="en-US"/>
          </a:p>
        </p:txBody>
      </p:sp>
      <p:sp>
        <p:nvSpPr>
          <p:cNvPr id="8" name="Slide Number Placeholder 4"/>
          <p:cNvSpPr>
            <a:spLocks noGrp="1"/>
          </p:cNvSpPr>
          <p:nvPr>
            <p:ph type="sldNum" sz="quarter" idx="17"/>
          </p:nvPr>
        </p:nvSpPr>
        <p:spPr/>
        <p:txBody>
          <a:bodyPr/>
          <a:lstStyle>
            <a:lvl1pPr>
              <a:defRPr/>
            </a:lvl1pPr>
          </a:lstStyle>
          <a:p>
            <a:pPr>
              <a:defRPr/>
            </a:pPr>
            <a:fld id="{BE3A9F2F-2EA3-41AC-A934-13AFE9E66267}" type="slidenum">
              <a:rPr lang="en-US"/>
              <a:pPr>
                <a:defRPr/>
              </a:pPr>
              <a:t>‹#›</a:t>
            </a:fld>
            <a:endParaRPr lang="en-US"/>
          </a:p>
        </p:txBody>
      </p:sp>
    </p:spTree>
    <p:extLst>
      <p:ext uri="{BB962C8B-B14F-4D97-AF65-F5344CB8AC3E}">
        <p14:creationId xmlns:p14="http://schemas.microsoft.com/office/powerpoint/2010/main" val="3820438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ftr" sz="quarter" idx="11"/>
          </p:nvPr>
        </p:nvSpPr>
        <p:spPr>
          <a:ln/>
        </p:spPr>
        <p:txBody>
          <a:bodyPr/>
          <a:lstStyle>
            <a:lvl1pPr>
              <a:defRPr/>
            </a:lvl1pPr>
          </a:lstStyle>
          <a:p>
            <a:pPr>
              <a:defRPr/>
            </a:pPr>
            <a:endParaRPr lang="en-US"/>
          </a:p>
        </p:txBody>
      </p:sp>
      <p:sp>
        <p:nvSpPr>
          <p:cNvPr id="8" name="Rectangle 4"/>
          <p:cNvSpPr>
            <a:spLocks noGrp="1" noChangeArrowheads="1"/>
          </p:cNvSpPr>
          <p:nvPr>
            <p:ph type="sldNum" sz="quarter" idx="12"/>
          </p:nvPr>
        </p:nvSpPr>
        <p:spPr>
          <a:ln/>
        </p:spPr>
        <p:txBody>
          <a:bodyPr/>
          <a:lstStyle>
            <a:lvl1pPr>
              <a:defRPr/>
            </a:lvl1pPr>
          </a:lstStyle>
          <a:p>
            <a:pPr>
              <a:defRPr/>
            </a:pPr>
            <a:fld id="{90DA470F-C0C7-49AF-B47E-D190E4AD4C8D}" type="slidenum">
              <a:rPr lang="en-US" altLang="en-US"/>
              <a:pPr>
                <a:defRPr/>
              </a:pPr>
              <a:t>‹#›</a:t>
            </a:fld>
            <a:endParaRPr lang="en-US" altLang="en-US"/>
          </a:p>
        </p:txBody>
      </p:sp>
    </p:spTree>
    <p:extLst>
      <p:ext uri="{BB962C8B-B14F-4D97-AF65-F5344CB8AC3E}">
        <p14:creationId xmlns:p14="http://schemas.microsoft.com/office/powerpoint/2010/main" val="6039945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mtClean="0"/>
            </a:lvl1pPr>
          </a:lstStyle>
          <a:p>
            <a:pPr>
              <a:defRPr/>
            </a:pPr>
            <a:fld id="{1E853761-DD57-4DE1-9FC8-C3743C335222}" type="datetimeFigureOut">
              <a:rPr lang="en-US"/>
              <a:pPr>
                <a:defRPr/>
              </a:pPr>
              <a:t>9/23/2016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275D02-29DD-4018-8CE0-510D3E07080B}" type="slidenum">
              <a:rPr lang="en-US"/>
              <a:pPr>
                <a:defRPr/>
              </a:pPr>
              <a:t>‹#›</a:t>
            </a:fld>
            <a:endParaRPr lang="en-US"/>
          </a:p>
        </p:txBody>
      </p:sp>
    </p:spTree>
    <p:extLst>
      <p:ext uri="{BB962C8B-B14F-4D97-AF65-F5344CB8AC3E}">
        <p14:creationId xmlns:p14="http://schemas.microsoft.com/office/powerpoint/2010/main" val="342248491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8000"/>
              <a:t>“</a:t>
            </a:r>
          </a:p>
        </p:txBody>
      </p:sp>
      <p:sp>
        <p:nvSpPr>
          <p:cNvPr id="6" name="TextBox 13"/>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8000"/>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smtClean="0"/>
            </a:lvl1pPr>
          </a:lstStyle>
          <a:p>
            <a:pPr>
              <a:defRPr/>
            </a:pPr>
            <a:fld id="{0023874D-832E-43BB-8CD9-47C5C8E08A43}" type="datetimeFigureOut">
              <a:rPr lang="en-US"/>
              <a:pPr>
                <a:defRPr/>
              </a:pPr>
              <a:t>9/23/2016</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9BE77E39-62B4-47ED-B274-3EDC4F78FCC0}" type="slidenum">
              <a:rPr lang="en-US"/>
              <a:pPr>
                <a:defRPr/>
              </a:pPr>
              <a:t>‹#›</a:t>
            </a:fld>
            <a:endParaRPr lang="en-US"/>
          </a:p>
        </p:txBody>
      </p:sp>
    </p:spTree>
    <p:extLst>
      <p:ext uri="{BB962C8B-B14F-4D97-AF65-F5344CB8AC3E}">
        <p14:creationId xmlns:p14="http://schemas.microsoft.com/office/powerpoint/2010/main" val="22592101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mtClean="0"/>
            </a:lvl1pPr>
          </a:lstStyle>
          <a:p>
            <a:pPr>
              <a:defRPr/>
            </a:pPr>
            <a:fld id="{8361CDBF-63AB-44C7-A74B-2662D1CF619D}" type="datetimeFigureOut">
              <a:rPr lang="en-US"/>
              <a:pPr>
                <a:defRPr/>
              </a:pPr>
              <a:t>9/23/2016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51569E-5CF4-4BAD-84FD-2D1F64006E71}" type="slidenum">
              <a:rPr lang="en-US"/>
              <a:pPr>
                <a:defRPr/>
              </a:pPr>
              <a:t>‹#›</a:t>
            </a:fld>
            <a:endParaRPr lang="en-US"/>
          </a:p>
        </p:txBody>
      </p:sp>
    </p:spTree>
    <p:extLst>
      <p:ext uri="{BB962C8B-B14F-4D97-AF65-F5344CB8AC3E}">
        <p14:creationId xmlns:p14="http://schemas.microsoft.com/office/powerpoint/2010/main" val="30997472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8000"/>
              <a:t>“</a:t>
            </a:r>
          </a:p>
        </p:txBody>
      </p:sp>
      <p:sp>
        <p:nvSpPr>
          <p:cNvPr id="6" name="TextBox 13"/>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8000"/>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smtClean="0"/>
            </a:lvl1pPr>
          </a:lstStyle>
          <a:p>
            <a:pPr>
              <a:defRPr/>
            </a:pPr>
            <a:fld id="{F340F1E2-5465-4DFF-9D90-4D9803BF546C}" type="datetimeFigureOut">
              <a:rPr lang="en-US"/>
              <a:pPr>
                <a:defRPr/>
              </a:pPr>
              <a:t>9/23/2016</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0AFE3C6D-4F8B-4B84-A2D1-3FD6E9F30663}" type="slidenum">
              <a:rPr lang="en-US"/>
              <a:pPr>
                <a:defRPr/>
              </a:pPr>
              <a:t>‹#›</a:t>
            </a:fld>
            <a:endParaRPr lang="en-US"/>
          </a:p>
        </p:txBody>
      </p:sp>
    </p:spTree>
    <p:extLst>
      <p:ext uri="{BB962C8B-B14F-4D97-AF65-F5344CB8AC3E}">
        <p14:creationId xmlns:p14="http://schemas.microsoft.com/office/powerpoint/2010/main" val="38264087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4"/>
          </p:nvPr>
        </p:nvSpPr>
        <p:spPr/>
        <p:txBody>
          <a:bodyPr/>
          <a:lstStyle>
            <a:lvl1pPr>
              <a:defRPr smtClean="0"/>
            </a:lvl1pPr>
          </a:lstStyle>
          <a:p>
            <a:pPr>
              <a:defRPr/>
            </a:pPr>
            <a:fld id="{D7B04312-A66D-4654-B3BC-DBD5FE316876}" type="datetimeFigureOut">
              <a:rPr lang="en-US"/>
              <a:pPr>
                <a:defRPr/>
              </a:pPr>
              <a:t>9/23/2016</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743B2D78-B273-4DC3-B877-1F0686CFB990}" type="slidenum">
              <a:rPr lang="en-US"/>
              <a:pPr>
                <a:defRPr/>
              </a:pPr>
              <a:t>‹#›</a:t>
            </a:fld>
            <a:endParaRPr lang="en-US"/>
          </a:p>
        </p:txBody>
      </p:sp>
    </p:spTree>
    <p:extLst>
      <p:ext uri="{BB962C8B-B14F-4D97-AF65-F5344CB8AC3E}">
        <p14:creationId xmlns:p14="http://schemas.microsoft.com/office/powerpoint/2010/main" val="319168029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CF1634BB-07BB-4E2B-80A1-4F90030A20D1}" type="datetimeFigureOut">
              <a:rPr lang="en-US"/>
              <a:pPr>
                <a:defRPr/>
              </a:pPr>
              <a:t>9/23/2016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DF4FE3-4431-48AD-946B-CB6D844928D6}" type="slidenum">
              <a:rPr lang="en-US"/>
              <a:pPr>
                <a:defRPr/>
              </a:pPr>
              <a:t>‹#›</a:t>
            </a:fld>
            <a:endParaRPr lang="en-US"/>
          </a:p>
        </p:txBody>
      </p:sp>
    </p:spTree>
    <p:extLst>
      <p:ext uri="{BB962C8B-B14F-4D97-AF65-F5344CB8AC3E}">
        <p14:creationId xmlns:p14="http://schemas.microsoft.com/office/powerpoint/2010/main" val="26902928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EC121CCA-F88C-4878-A09C-37152D46A9F5}" type="datetimeFigureOut">
              <a:rPr lang="en-US"/>
              <a:pPr>
                <a:defRPr/>
              </a:pPr>
              <a:t>9/23/2016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BD2B76-B238-4A23-847C-7218A32E5CDC}" type="slidenum">
              <a:rPr lang="en-US"/>
              <a:pPr>
                <a:defRPr/>
              </a:pPr>
              <a:t>‹#›</a:t>
            </a:fld>
            <a:endParaRPr lang="en-US"/>
          </a:p>
        </p:txBody>
      </p:sp>
    </p:spTree>
    <p:extLst>
      <p:ext uri="{BB962C8B-B14F-4D97-AF65-F5344CB8AC3E}">
        <p14:creationId xmlns:p14="http://schemas.microsoft.com/office/powerpoint/2010/main" val="1796879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023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5170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1102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3896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625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3554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67616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6BE29003-0BEF-4125-B102-6227696D838D}" type="slidenum">
              <a:rPr lang="en-US" altLang="en-US"/>
              <a:pPr>
                <a:defRPr/>
              </a:pPr>
              <a:t>‹#›</a:t>
            </a:fld>
            <a:endParaRPr lang="en-US" altLang="en-US"/>
          </a:p>
        </p:txBody>
      </p:sp>
    </p:spTree>
    <p:extLst>
      <p:ext uri="{BB962C8B-B14F-4D97-AF65-F5344CB8AC3E}">
        <p14:creationId xmlns:p14="http://schemas.microsoft.com/office/powerpoint/2010/main" val="3145038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49624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3439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1577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7501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530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19720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29817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362863"/>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3795" name="Rectangle 3"/>
          <p:cNvSpPr>
            <a:spLocks noGrp="1" noChangeArrowheads="1"/>
          </p:cNvSpPr>
          <p:nvPr>
            <p:ph type="ctrTitle"/>
          </p:nvPr>
        </p:nvSpPr>
        <p:spPr>
          <a:xfrm>
            <a:off x="696601" y="2305360"/>
            <a:ext cx="7769776" cy="2412586"/>
          </a:xfrm>
          <a:prstGeom prst="rect">
            <a:avLst/>
          </a:prstGeom>
        </p:spPr>
        <p:txBody>
          <a:bodyPr lIns="64310" tIns="32155" rIns="64310" bIns="32155"/>
          <a:lstStyle>
            <a:lvl1pPr>
              <a:defRPr/>
            </a:lvl1pPr>
          </a:lstStyle>
          <a:p>
            <a:r>
              <a:rPr lang="en-US"/>
              <a:t>Click to edit Master title style</a:t>
            </a:r>
          </a:p>
        </p:txBody>
      </p:sp>
    </p:spTree>
    <p:extLst>
      <p:ext uri="{BB962C8B-B14F-4D97-AF65-F5344CB8AC3E}">
        <p14:creationId xmlns:p14="http://schemas.microsoft.com/office/powerpoint/2010/main" val="2312395000"/>
      </p:ext>
    </p:extLst>
  </p:cSld>
  <p:clrMapOvr>
    <a:masterClrMapping/>
  </p:clrMapOvr>
  <p:transition>
    <p:pull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7659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7B94EE8B-5B82-4389-AF52-E2F0875F4586}" type="slidenum">
              <a:rPr lang="en-US" altLang="en-US"/>
              <a:pPr>
                <a:defRPr/>
              </a:pPr>
              <a:t>‹#›</a:t>
            </a:fld>
            <a:endParaRPr lang="en-US" altLang="en-US"/>
          </a:p>
        </p:txBody>
      </p:sp>
    </p:spTree>
    <p:extLst>
      <p:ext uri="{BB962C8B-B14F-4D97-AF65-F5344CB8AC3E}">
        <p14:creationId xmlns:p14="http://schemas.microsoft.com/office/powerpoint/2010/main" val="3975239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230875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62505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58072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51502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4575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48802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66967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0277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8098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629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E708B478-1B9A-47FA-A169-929E0A4B04A9}" type="slidenum">
              <a:rPr lang="en-US" altLang="en-US"/>
              <a:pPr>
                <a:defRPr/>
              </a:pPr>
              <a:t>‹#›</a:t>
            </a:fld>
            <a:endParaRPr lang="en-US" altLang="en-US"/>
          </a:p>
        </p:txBody>
      </p:sp>
    </p:spTree>
    <p:extLst>
      <p:ext uri="{BB962C8B-B14F-4D97-AF65-F5344CB8AC3E}">
        <p14:creationId xmlns:p14="http://schemas.microsoft.com/office/powerpoint/2010/main" val="27322771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387685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857253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0445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84834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719935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6628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8932749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6807221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293093"/>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3795" name="Rectangle 3"/>
          <p:cNvSpPr>
            <a:spLocks noGrp="1" noChangeArrowheads="1"/>
          </p:cNvSpPr>
          <p:nvPr>
            <p:ph type="ctrTitle"/>
          </p:nvPr>
        </p:nvSpPr>
        <p:spPr>
          <a:xfrm>
            <a:off x="696601" y="2305360"/>
            <a:ext cx="7769776" cy="2412586"/>
          </a:xfrm>
          <a:prstGeom prst="rect">
            <a:avLst/>
          </a:prstGeom>
        </p:spPr>
        <p:txBody>
          <a:bodyPr lIns="64310" tIns="32155" rIns="64310" bIns="32155"/>
          <a:lstStyle>
            <a:lvl1pPr>
              <a:defRPr/>
            </a:lvl1pPr>
          </a:lstStyle>
          <a:p>
            <a:r>
              <a:rPr lang="en-US"/>
              <a:t>Click to edit Master title style</a:t>
            </a:r>
          </a:p>
        </p:txBody>
      </p:sp>
    </p:spTree>
    <p:extLst>
      <p:ext uri="{BB962C8B-B14F-4D97-AF65-F5344CB8AC3E}">
        <p14:creationId xmlns:p14="http://schemas.microsoft.com/office/powerpoint/2010/main" val="1665107172"/>
      </p:ext>
    </p:extLst>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A38597B2-605A-4272-ADC9-259C4A247451}" type="slidenum">
              <a:rPr lang="en-US" altLang="en-US"/>
              <a:pPr>
                <a:defRPr/>
              </a:pPr>
              <a:t>‹#›</a:t>
            </a:fld>
            <a:endParaRPr lang="en-US" altLang="en-US"/>
          </a:p>
        </p:txBody>
      </p:sp>
    </p:spTree>
    <p:extLst>
      <p:ext uri="{BB962C8B-B14F-4D97-AF65-F5344CB8AC3E}">
        <p14:creationId xmlns:p14="http://schemas.microsoft.com/office/powerpoint/2010/main" val="22411005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08464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94776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965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84661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17965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7831266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331399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73274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27379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386866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F88C6430-A254-4CA7-A0C1-18BD9241BB64}" type="slidenum">
              <a:rPr lang="en-US" altLang="en-US"/>
              <a:pPr>
                <a:defRPr/>
              </a:pPr>
              <a:t>‹#›</a:t>
            </a:fld>
            <a:endParaRPr lang="en-US" altLang="en-US"/>
          </a:p>
        </p:txBody>
      </p:sp>
    </p:spTree>
    <p:extLst>
      <p:ext uri="{BB962C8B-B14F-4D97-AF65-F5344CB8AC3E}">
        <p14:creationId xmlns:p14="http://schemas.microsoft.com/office/powerpoint/2010/main" val="19685361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6173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63557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9442359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233106"/>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3795" name="Rectangle 3"/>
          <p:cNvSpPr>
            <a:spLocks noGrp="1" noChangeArrowheads="1"/>
          </p:cNvSpPr>
          <p:nvPr>
            <p:ph type="ctrTitle"/>
          </p:nvPr>
        </p:nvSpPr>
        <p:spPr>
          <a:xfrm>
            <a:off x="696601" y="2305360"/>
            <a:ext cx="7769776" cy="2412586"/>
          </a:xfrm>
          <a:prstGeom prst="rect">
            <a:avLst/>
          </a:prstGeom>
        </p:spPr>
        <p:txBody>
          <a:bodyPr lIns="64310" tIns="32155" rIns="64310" bIns="32155"/>
          <a:lstStyle>
            <a:lvl1pPr>
              <a:defRPr/>
            </a:lvl1pPr>
          </a:lstStyle>
          <a:p>
            <a:r>
              <a:rPr lang="en-US"/>
              <a:t>Click to edit Master title style</a:t>
            </a:r>
          </a:p>
        </p:txBody>
      </p:sp>
    </p:spTree>
    <p:extLst>
      <p:ext uri="{BB962C8B-B14F-4D97-AF65-F5344CB8AC3E}">
        <p14:creationId xmlns:p14="http://schemas.microsoft.com/office/powerpoint/2010/main" val="1048640987"/>
      </p:ext>
    </p:extLst>
  </p:cSld>
  <p:clrMapOvr>
    <a:masterClrMapping/>
  </p:clrMapOvr>
  <p:transition>
    <p:pull di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19077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1961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95748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96805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3812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B89749E4-C07C-4E4B-A726-00DC1784BCD9}" type="slidenum">
              <a:rPr lang="en-US" altLang="en-US"/>
              <a:pPr>
                <a:defRPr/>
              </a:pPr>
              <a:t>‹#›</a:t>
            </a:fld>
            <a:endParaRPr lang="en-US" altLang="en-US"/>
          </a:p>
        </p:txBody>
      </p:sp>
    </p:spTree>
    <p:extLst>
      <p:ext uri="{BB962C8B-B14F-4D97-AF65-F5344CB8AC3E}">
        <p14:creationId xmlns:p14="http://schemas.microsoft.com/office/powerpoint/2010/main" val="34713695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6253235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395956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62058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78032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3580761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3302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3804956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189655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8489"/>
      </p:ext>
    </p:extLst>
  </p:cSld>
  <p:clrMapOvr>
    <a:masterClrMapping/>
  </p:clrMapOvr>
  <p:transition spd="slow"/>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3795" name="Rectangle 3"/>
          <p:cNvSpPr>
            <a:spLocks noGrp="1" noChangeArrowheads="1"/>
          </p:cNvSpPr>
          <p:nvPr>
            <p:ph type="ctrTitle"/>
          </p:nvPr>
        </p:nvSpPr>
        <p:spPr>
          <a:xfrm>
            <a:off x="696601" y="2305360"/>
            <a:ext cx="7769776" cy="2412586"/>
          </a:xfrm>
          <a:prstGeom prst="rect">
            <a:avLst/>
          </a:prstGeom>
        </p:spPr>
        <p:txBody>
          <a:bodyPr lIns="64310" tIns="32155" rIns="64310" bIns="32155"/>
          <a:lstStyle>
            <a:lvl1pPr>
              <a:defRPr/>
            </a:lvl1pPr>
          </a:lstStyle>
          <a:p>
            <a:r>
              <a:rPr lang="en-US"/>
              <a:t>Click to edit Master title style</a:t>
            </a:r>
          </a:p>
        </p:txBody>
      </p:sp>
    </p:spTree>
    <p:extLst>
      <p:ext uri="{BB962C8B-B14F-4D97-AF65-F5344CB8AC3E}">
        <p14:creationId xmlns:p14="http://schemas.microsoft.com/office/powerpoint/2010/main" val="1253292662"/>
      </p:ext>
    </p:extLst>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0B249034-1174-4F20-A4F0-A8F732FF7371}" type="slidenum">
              <a:rPr lang="en-US" altLang="en-US"/>
              <a:pPr>
                <a:defRPr/>
              </a:pPr>
              <a:t>‹#›</a:t>
            </a:fld>
            <a:endParaRPr lang="en-US" altLang="en-US"/>
          </a:p>
        </p:txBody>
      </p:sp>
    </p:spTree>
    <p:extLst>
      <p:ext uri="{BB962C8B-B14F-4D97-AF65-F5344CB8AC3E}">
        <p14:creationId xmlns:p14="http://schemas.microsoft.com/office/powerpoint/2010/main" val="17746405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84205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92717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54606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96328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94307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505198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608605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35839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47718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39316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1D9EDFF4-E21D-4CFD-BF0D-9CB58D53C569}" type="slidenum">
              <a:rPr lang="en-US" altLang="en-US"/>
              <a:pPr>
                <a:defRPr/>
              </a:pPr>
              <a:t>‹#›</a:t>
            </a:fld>
            <a:endParaRPr lang="en-US" altLang="en-US"/>
          </a:p>
        </p:txBody>
      </p:sp>
    </p:spTree>
    <p:extLst>
      <p:ext uri="{BB962C8B-B14F-4D97-AF65-F5344CB8AC3E}">
        <p14:creationId xmlns:p14="http://schemas.microsoft.com/office/powerpoint/2010/main" val="32304626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935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4124668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707295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878663"/>
      </p:ext>
    </p:extLst>
  </p:cSld>
  <p:clrMapOvr>
    <a:masterClrMapping/>
  </p:clrMapOvr>
  <p:transition spd="slow"/>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3795" name="Rectangle 3"/>
          <p:cNvSpPr>
            <a:spLocks noGrp="1" noChangeArrowheads="1"/>
          </p:cNvSpPr>
          <p:nvPr>
            <p:ph type="ctrTitle"/>
          </p:nvPr>
        </p:nvSpPr>
        <p:spPr>
          <a:xfrm>
            <a:off x="696601" y="2305360"/>
            <a:ext cx="7769776" cy="2412586"/>
          </a:xfrm>
          <a:prstGeom prst="rect">
            <a:avLst/>
          </a:prstGeom>
        </p:spPr>
        <p:txBody>
          <a:bodyPr lIns="64310" tIns="32155" rIns="64310" bIns="32155"/>
          <a:lstStyle>
            <a:lvl1pPr>
              <a:defRPr/>
            </a:lvl1pPr>
          </a:lstStyle>
          <a:p>
            <a:r>
              <a:rPr lang="en-US"/>
              <a:t>Click to edit Master title style</a:t>
            </a:r>
          </a:p>
        </p:txBody>
      </p:sp>
    </p:spTree>
    <p:extLst>
      <p:ext uri="{BB962C8B-B14F-4D97-AF65-F5344CB8AC3E}">
        <p14:creationId xmlns:p14="http://schemas.microsoft.com/office/powerpoint/2010/main" val="3275515778"/>
      </p:ext>
    </p:extLst>
  </p:cSld>
  <p:clrMapOvr>
    <a:masterClrMapping/>
  </p:clrMapOvr>
  <p:transition>
    <p:pull dir="d"/>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B6515596-0B35-4A42-9097-7235839FF61A}" type="slidenum">
              <a:rPr lang="en-US" altLang="en-US"/>
              <a:pPr>
                <a:defRPr/>
              </a:pPr>
              <a:t>‹#›</a:t>
            </a:fld>
            <a:endParaRPr lang="en-US" altLang="en-US"/>
          </a:p>
        </p:txBody>
      </p:sp>
    </p:spTree>
    <p:extLst>
      <p:ext uri="{BB962C8B-B14F-4D97-AF65-F5344CB8AC3E}">
        <p14:creationId xmlns:p14="http://schemas.microsoft.com/office/powerpoint/2010/main" val="38329692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E3AF79A8-8D73-4991-8930-21B241BCC5DE}" type="slidenum">
              <a:rPr lang="en-US" altLang="en-US"/>
              <a:pPr>
                <a:defRPr/>
              </a:pPr>
              <a:t>‹#›</a:t>
            </a:fld>
            <a:endParaRPr lang="en-US" altLang="en-US"/>
          </a:p>
        </p:txBody>
      </p:sp>
    </p:spTree>
    <p:extLst>
      <p:ext uri="{BB962C8B-B14F-4D97-AF65-F5344CB8AC3E}">
        <p14:creationId xmlns:p14="http://schemas.microsoft.com/office/powerpoint/2010/main" val="25729886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12BE357E-094F-49A0-9521-72C661EAAD03}" type="slidenum">
              <a:rPr lang="en-US" altLang="en-US"/>
              <a:pPr>
                <a:defRPr/>
              </a:pPr>
              <a:t>‹#›</a:t>
            </a:fld>
            <a:endParaRPr lang="en-US" altLang="en-US"/>
          </a:p>
        </p:txBody>
      </p:sp>
    </p:spTree>
    <p:extLst>
      <p:ext uri="{BB962C8B-B14F-4D97-AF65-F5344CB8AC3E}">
        <p14:creationId xmlns:p14="http://schemas.microsoft.com/office/powerpoint/2010/main" val="5585387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77FE62C6-B3A2-4314-8EEA-D9CFDCE778C1}" type="slidenum">
              <a:rPr lang="en-US" altLang="en-US"/>
              <a:pPr>
                <a:defRPr/>
              </a:pPr>
              <a:t>‹#›</a:t>
            </a:fld>
            <a:endParaRPr lang="en-US" altLang="en-US"/>
          </a:p>
        </p:txBody>
      </p:sp>
    </p:spTree>
    <p:extLst>
      <p:ext uri="{BB962C8B-B14F-4D97-AF65-F5344CB8AC3E}">
        <p14:creationId xmlns:p14="http://schemas.microsoft.com/office/powerpoint/2010/main" val="14107874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8FC2BED1-7F1F-4BF9-8CE3-4074D86BF5F0}" type="slidenum">
              <a:rPr lang="en-US" altLang="en-US"/>
              <a:pPr>
                <a:defRPr/>
              </a:pPr>
              <a:t>‹#›</a:t>
            </a:fld>
            <a:endParaRPr lang="en-US" altLang="en-US"/>
          </a:p>
        </p:txBody>
      </p:sp>
    </p:spTree>
    <p:extLst>
      <p:ext uri="{BB962C8B-B14F-4D97-AF65-F5344CB8AC3E}">
        <p14:creationId xmlns:p14="http://schemas.microsoft.com/office/powerpoint/2010/main" val="64082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10" Type="http://schemas.openxmlformats.org/officeDocument/2006/relationships/slideLayout" Target="../slideLayouts/slideLayout129.xml"/><Relationship Id="rId19" Type="http://schemas.openxmlformats.org/officeDocument/2006/relationships/theme" Target="../theme/theme10.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1.xml"/><Relationship Id="rId7"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5.png"/><Relationship Id="rId2" Type="http://schemas.openxmlformats.org/officeDocument/2006/relationships/slideLayout" Target="../slideLayouts/slideLayout36.xml"/><Relationship Id="rId16"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5.png"/><Relationship Id="rId2" Type="http://schemas.openxmlformats.org/officeDocument/2006/relationships/slideLayout" Target="../slideLayouts/slideLayout51.xml"/><Relationship Id="rId16" Type="http://schemas.openxmlformats.org/officeDocument/2006/relationships/theme" Target="../theme/theme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image" Target="../media/image5.png"/><Relationship Id="rId2" Type="http://schemas.openxmlformats.org/officeDocument/2006/relationships/slideLayout" Target="../slideLayouts/slideLayout66.xml"/><Relationship Id="rId16" Type="http://schemas.openxmlformats.org/officeDocument/2006/relationships/theme" Target="../theme/theme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image" Target="../media/image5.png"/><Relationship Id="rId2" Type="http://schemas.openxmlformats.org/officeDocument/2006/relationships/slideLayout" Target="../slideLayouts/slideLayout81.xml"/><Relationship Id="rId16" Type="http://schemas.openxmlformats.org/officeDocument/2006/relationships/theme" Target="../theme/theme7.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image" Target="../media/image6.emf"/><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9.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50000">
              <a:schemeClr val="bg1"/>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en-US"/>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a:defRPr/>
            </a:pPr>
            <a:endParaRPr lang="en-US"/>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3D6C0201-EAF6-43E9-9A84-6DDBCB213996}" type="slidenum">
              <a:rPr lang="en-US" altLang="en-US"/>
              <a:pPr>
                <a:defRPr/>
              </a:pPr>
              <a:t>‹#›</a:t>
            </a:fld>
            <a:endParaRPr lang="en-US" altLang="en-US"/>
          </a:p>
        </p:txBody>
      </p:sp>
      <p:grpSp>
        <p:nvGrpSpPr>
          <p:cNvPr id="1029" name="Group 42"/>
          <p:cNvGrpSpPr>
            <a:grpSpLocks/>
          </p:cNvGrpSpPr>
          <p:nvPr/>
        </p:nvGrpSpPr>
        <p:grpSpPr bwMode="auto">
          <a:xfrm>
            <a:off x="146050" y="976313"/>
            <a:ext cx="8836025" cy="5256212"/>
            <a:chOff x="92" y="615"/>
            <a:chExt cx="5566" cy="3311"/>
          </a:xfrm>
        </p:grpSpPr>
        <p:grpSp>
          <p:nvGrpSpPr>
            <p:cNvPr id="1033" name="Group 34"/>
            <p:cNvGrpSpPr>
              <a:grpSpLocks/>
            </p:cNvGrpSpPr>
            <p:nvPr/>
          </p:nvGrpSpPr>
          <p:grpSpPr bwMode="auto">
            <a:xfrm>
              <a:off x="2314" y="617"/>
              <a:ext cx="3344" cy="3080"/>
              <a:chOff x="2314" y="617"/>
              <a:chExt cx="3344" cy="3080"/>
            </a:xfrm>
          </p:grpSpPr>
          <p:grpSp>
            <p:nvGrpSpPr>
              <p:cNvPr id="1041" name="Group 10"/>
              <p:cNvGrpSpPr>
                <a:grpSpLocks/>
              </p:cNvGrpSpPr>
              <p:nvPr/>
            </p:nvGrpSpPr>
            <p:grpSpPr bwMode="auto">
              <a:xfrm>
                <a:off x="5166" y="2575"/>
                <a:ext cx="492" cy="1122"/>
                <a:chOff x="5166" y="2575"/>
                <a:chExt cx="492" cy="1122"/>
              </a:xfrm>
            </p:grpSpPr>
            <p:grpSp>
              <p:nvGrpSpPr>
                <p:cNvPr id="1065" name="Group 8"/>
                <p:cNvGrpSpPr>
                  <a:grpSpLocks/>
                </p:cNvGrpSpPr>
                <p:nvPr/>
              </p:nvGrpSpPr>
              <p:grpSpPr bwMode="auto">
                <a:xfrm>
                  <a:off x="5166" y="3367"/>
                  <a:ext cx="492" cy="330"/>
                  <a:chOff x="5166" y="3367"/>
                  <a:chExt cx="492" cy="330"/>
                </a:xfrm>
              </p:grpSpPr>
              <p:sp>
                <p:nvSpPr>
                  <p:cNvPr id="2" name="Freeform 5"/>
                  <p:cNvSpPr>
                    <a:spLocks/>
                  </p:cNvSpPr>
                  <p:nvPr/>
                </p:nvSpPr>
                <p:spPr bwMode="auto">
                  <a:xfrm>
                    <a:off x="5579" y="3367"/>
                    <a:ext cx="79" cy="200"/>
                  </a:xfrm>
                  <a:custGeom>
                    <a:avLst/>
                    <a:gdLst>
                      <a:gd name="T0" fmla="*/ 25 w 79"/>
                      <a:gd name="T1" fmla="*/ 3 h 200"/>
                      <a:gd name="T2" fmla="*/ 33 w 79"/>
                      <a:gd name="T3" fmla="*/ 0 h 200"/>
                      <a:gd name="T4" fmla="*/ 47 w 79"/>
                      <a:gd name="T5" fmla="*/ 22 h 200"/>
                      <a:gd name="T6" fmla="*/ 45 w 79"/>
                      <a:gd name="T7" fmla="*/ 86 h 200"/>
                      <a:gd name="T8" fmla="*/ 55 w 79"/>
                      <a:gd name="T9" fmla="*/ 86 h 200"/>
                      <a:gd name="T10" fmla="*/ 57 w 79"/>
                      <a:gd name="T11" fmla="*/ 94 h 200"/>
                      <a:gd name="T12" fmla="*/ 60 w 79"/>
                      <a:gd name="T13" fmla="*/ 108 h 200"/>
                      <a:gd name="T14" fmla="*/ 62 w 79"/>
                      <a:gd name="T15" fmla="*/ 116 h 200"/>
                      <a:gd name="T16" fmla="*/ 70 w 79"/>
                      <a:gd name="T17" fmla="*/ 113 h 200"/>
                      <a:gd name="T18" fmla="*/ 76 w 79"/>
                      <a:gd name="T19" fmla="*/ 100 h 200"/>
                      <a:gd name="T20" fmla="*/ 78 w 79"/>
                      <a:gd name="T21" fmla="*/ 108 h 200"/>
                      <a:gd name="T22" fmla="*/ 74 w 79"/>
                      <a:gd name="T23" fmla="*/ 119 h 200"/>
                      <a:gd name="T24" fmla="*/ 70 w 79"/>
                      <a:gd name="T25" fmla="*/ 127 h 200"/>
                      <a:gd name="T26" fmla="*/ 68 w 79"/>
                      <a:gd name="T27" fmla="*/ 144 h 200"/>
                      <a:gd name="T28" fmla="*/ 59 w 79"/>
                      <a:gd name="T29" fmla="*/ 152 h 200"/>
                      <a:gd name="T30" fmla="*/ 53 w 79"/>
                      <a:gd name="T31" fmla="*/ 155 h 200"/>
                      <a:gd name="T32" fmla="*/ 45 w 79"/>
                      <a:gd name="T33" fmla="*/ 163 h 200"/>
                      <a:gd name="T34" fmla="*/ 43 w 79"/>
                      <a:gd name="T35" fmla="*/ 171 h 200"/>
                      <a:gd name="T36" fmla="*/ 45 w 79"/>
                      <a:gd name="T37" fmla="*/ 180 h 200"/>
                      <a:gd name="T38" fmla="*/ 47 w 79"/>
                      <a:gd name="T39" fmla="*/ 188 h 200"/>
                      <a:gd name="T40" fmla="*/ 37 w 79"/>
                      <a:gd name="T41" fmla="*/ 193 h 200"/>
                      <a:gd name="T42" fmla="*/ 31 w 79"/>
                      <a:gd name="T43" fmla="*/ 196 h 200"/>
                      <a:gd name="T44" fmla="*/ 25 w 79"/>
                      <a:gd name="T45" fmla="*/ 199 h 200"/>
                      <a:gd name="T46" fmla="*/ 21 w 79"/>
                      <a:gd name="T47" fmla="*/ 196 h 200"/>
                      <a:gd name="T48" fmla="*/ 12 w 79"/>
                      <a:gd name="T49" fmla="*/ 193 h 200"/>
                      <a:gd name="T50" fmla="*/ 8 w 79"/>
                      <a:gd name="T51" fmla="*/ 188 h 200"/>
                      <a:gd name="T52" fmla="*/ 12 w 79"/>
                      <a:gd name="T53" fmla="*/ 182 h 200"/>
                      <a:gd name="T54" fmla="*/ 20 w 79"/>
                      <a:gd name="T55" fmla="*/ 180 h 200"/>
                      <a:gd name="T56" fmla="*/ 25 w 79"/>
                      <a:gd name="T57" fmla="*/ 166 h 200"/>
                      <a:gd name="T58" fmla="*/ 25 w 79"/>
                      <a:gd name="T59" fmla="*/ 160 h 200"/>
                      <a:gd name="T60" fmla="*/ 20 w 79"/>
                      <a:gd name="T61" fmla="*/ 155 h 200"/>
                      <a:gd name="T62" fmla="*/ 12 w 79"/>
                      <a:gd name="T63" fmla="*/ 146 h 200"/>
                      <a:gd name="T64" fmla="*/ 6 w 79"/>
                      <a:gd name="T65" fmla="*/ 146 h 200"/>
                      <a:gd name="T66" fmla="*/ 2 w 79"/>
                      <a:gd name="T67" fmla="*/ 144 h 200"/>
                      <a:gd name="T68" fmla="*/ 0 w 79"/>
                      <a:gd name="T69" fmla="*/ 135 h 200"/>
                      <a:gd name="T70" fmla="*/ 2 w 79"/>
                      <a:gd name="T71" fmla="*/ 130 h 200"/>
                      <a:gd name="T72" fmla="*/ 6 w 79"/>
                      <a:gd name="T73" fmla="*/ 130 h 200"/>
                      <a:gd name="T74" fmla="*/ 12 w 79"/>
                      <a:gd name="T75" fmla="*/ 127 h 200"/>
                      <a:gd name="T76" fmla="*/ 20 w 79"/>
                      <a:gd name="T77" fmla="*/ 119 h 200"/>
                      <a:gd name="T78" fmla="*/ 23 w 79"/>
                      <a:gd name="T79" fmla="*/ 116 h 200"/>
                      <a:gd name="T80" fmla="*/ 27 w 79"/>
                      <a:gd name="T81" fmla="*/ 86 h 200"/>
                      <a:gd name="T82" fmla="*/ 23 w 79"/>
                      <a:gd name="T83" fmla="*/ 77 h 200"/>
                      <a:gd name="T84" fmla="*/ 18 w 79"/>
                      <a:gd name="T85" fmla="*/ 72 h 200"/>
                      <a:gd name="T86" fmla="*/ 16 w 79"/>
                      <a:gd name="T87" fmla="*/ 55 h 200"/>
                      <a:gd name="T88" fmla="*/ 18 w 79"/>
                      <a:gd name="T89" fmla="*/ 39 h 200"/>
                      <a:gd name="T90" fmla="*/ 20 w 79"/>
                      <a:gd name="T91" fmla="*/ 28 h 200"/>
                      <a:gd name="T92" fmla="*/ 25 w 79"/>
                      <a:gd name="T93" fmla="*/ 3 h 2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9" h="200">
                        <a:moveTo>
                          <a:pt x="25" y="3"/>
                        </a:moveTo>
                        <a:lnTo>
                          <a:pt x="33" y="0"/>
                        </a:lnTo>
                        <a:lnTo>
                          <a:pt x="47" y="22"/>
                        </a:lnTo>
                        <a:lnTo>
                          <a:pt x="45" y="86"/>
                        </a:lnTo>
                        <a:lnTo>
                          <a:pt x="55" y="86"/>
                        </a:lnTo>
                        <a:lnTo>
                          <a:pt x="57" y="94"/>
                        </a:lnTo>
                        <a:lnTo>
                          <a:pt x="60" y="108"/>
                        </a:lnTo>
                        <a:lnTo>
                          <a:pt x="62" y="116"/>
                        </a:lnTo>
                        <a:lnTo>
                          <a:pt x="70" y="113"/>
                        </a:lnTo>
                        <a:lnTo>
                          <a:pt x="76" y="100"/>
                        </a:lnTo>
                        <a:lnTo>
                          <a:pt x="78" y="108"/>
                        </a:lnTo>
                        <a:lnTo>
                          <a:pt x="74" y="119"/>
                        </a:lnTo>
                        <a:lnTo>
                          <a:pt x="70" y="127"/>
                        </a:lnTo>
                        <a:lnTo>
                          <a:pt x="68" y="144"/>
                        </a:lnTo>
                        <a:lnTo>
                          <a:pt x="59" y="152"/>
                        </a:lnTo>
                        <a:lnTo>
                          <a:pt x="53" y="155"/>
                        </a:lnTo>
                        <a:lnTo>
                          <a:pt x="45" y="163"/>
                        </a:lnTo>
                        <a:lnTo>
                          <a:pt x="43" y="171"/>
                        </a:lnTo>
                        <a:lnTo>
                          <a:pt x="45" y="180"/>
                        </a:lnTo>
                        <a:lnTo>
                          <a:pt x="47" y="188"/>
                        </a:lnTo>
                        <a:lnTo>
                          <a:pt x="37" y="193"/>
                        </a:lnTo>
                        <a:lnTo>
                          <a:pt x="31" y="196"/>
                        </a:lnTo>
                        <a:lnTo>
                          <a:pt x="25" y="199"/>
                        </a:lnTo>
                        <a:lnTo>
                          <a:pt x="21" y="196"/>
                        </a:lnTo>
                        <a:lnTo>
                          <a:pt x="12" y="193"/>
                        </a:lnTo>
                        <a:lnTo>
                          <a:pt x="8" y="188"/>
                        </a:lnTo>
                        <a:lnTo>
                          <a:pt x="12" y="182"/>
                        </a:lnTo>
                        <a:lnTo>
                          <a:pt x="20" y="180"/>
                        </a:lnTo>
                        <a:lnTo>
                          <a:pt x="25" y="166"/>
                        </a:lnTo>
                        <a:lnTo>
                          <a:pt x="25" y="160"/>
                        </a:lnTo>
                        <a:lnTo>
                          <a:pt x="20" y="155"/>
                        </a:lnTo>
                        <a:lnTo>
                          <a:pt x="12" y="146"/>
                        </a:lnTo>
                        <a:lnTo>
                          <a:pt x="6" y="146"/>
                        </a:lnTo>
                        <a:lnTo>
                          <a:pt x="2" y="144"/>
                        </a:lnTo>
                        <a:lnTo>
                          <a:pt x="0" y="135"/>
                        </a:lnTo>
                        <a:lnTo>
                          <a:pt x="2" y="130"/>
                        </a:lnTo>
                        <a:lnTo>
                          <a:pt x="6" y="130"/>
                        </a:lnTo>
                        <a:lnTo>
                          <a:pt x="12" y="127"/>
                        </a:lnTo>
                        <a:lnTo>
                          <a:pt x="20" y="119"/>
                        </a:lnTo>
                        <a:lnTo>
                          <a:pt x="23" y="116"/>
                        </a:lnTo>
                        <a:lnTo>
                          <a:pt x="27" y="86"/>
                        </a:lnTo>
                        <a:lnTo>
                          <a:pt x="23" y="77"/>
                        </a:lnTo>
                        <a:lnTo>
                          <a:pt x="18" y="72"/>
                        </a:lnTo>
                        <a:lnTo>
                          <a:pt x="16" y="55"/>
                        </a:lnTo>
                        <a:lnTo>
                          <a:pt x="18" y="39"/>
                        </a:lnTo>
                        <a:lnTo>
                          <a:pt x="20" y="28"/>
                        </a:lnTo>
                        <a:lnTo>
                          <a:pt x="25" y="3"/>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68" name="Freeform 6"/>
                  <p:cNvSpPr>
                    <a:spLocks/>
                  </p:cNvSpPr>
                  <p:nvPr/>
                </p:nvSpPr>
                <p:spPr bwMode="auto">
                  <a:xfrm>
                    <a:off x="5428" y="3527"/>
                    <a:ext cx="146" cy="170"/>
                  </a:xfrm>
                  <a:custGeom>
                    <a:avLst/>
                    <a:gdLst>
                      <a:gd name="T0" fmla="*/ 102 w 146"/>
                      <a:gd name="T1" fmla="*/ 0 h 170"/>
                      <a:gd name="T2" fmla="*/ 120 w 146"/>
                      <a:gd name="T3" fmla="*/ 0 h 170"/>
                      <a:gd name="T4" fmla="*/ 145 w 146"/>
                      <a:gd name="T5" fmla="*/ 44 h 170"/>
                      <a:gd name="T6" fmla="*/ 118 w 146"/>
                      <a:gd name="T7" fmla="*/ 83 h 170"/>
                      <a:gd name="T8" fmla="*/ 118 w 146"/>
                      <a:gd name="T9" fmla="*/ 100 h 170"/>
                      <a:gd name="T10" fmla="*/ 112 w 146"/>
                      <a:gd name="T11" fmla="*/ 105 h 170"/>
                      <a:gd name="T12" fmla="*/ 96 w 146"/>
                      <a:gd name="T13" fmla="*/ 105 h 170"/>
                      <a:gd name="T14" fmla="*/ 76 w 146"/>
                      <a:gd name="T15" fmla="*/ 127 h 170"/>
                      <a:gd name="T16" fmla="*/ 59 w 146"/>
                      <a:gd name="T17" fmla="*/ 150 h 170"/>
                      <a:gd name="T18" fmla="*/ 47 w 146"/>
                      <a:gd name="T19" fmla="*/ 169 h 170"/>
                      <a:gd name="T20" fmla="*/ 47 w 146"/>
                      <a:gd name="T21" fmla="*/ 152 h 170"/>
                      <a:gd name="T22" fmla="*/ 25 w 146"/>
                      <a:gd name="T23" fmla="*/ 155 h 170"/>
                      <a:gd name="T24" fmla="*/ 16 w 146"/>
                      <a:gd name="T25" fmla="*/ 155 h 170"/>
                      <a:gd name="T26" fmla="*/ 0 w 146"/>
                      <a:gd name="T27" fmla="*/ 155 h 170"/>
                      <a:gd name="T28" fmla="*/ 22 w 146"/>
                      <a:gd name="T29" fmla="*/ 127 h 170"/>
                      <a:gd name="T30" fmla="*/ 29 w 146"/>
                      <a:gd name="T31" fmla="*/ 114 h 170"/>
                      <a:gd name="T32" fmla="*/ 37 w 146"/>
                      <a:gd name="T33" fmla="*/ 114 h 170"/>
                      <a:gd name="T34" fmla="*/ 53 w 146"/>
                      <a:gd name="T35" fmla="*/ 91 h 170"/>
                      <a:gd name="T36" fmla="*/ 59 w 146"/>
                      <a:gd name="T37" fmla="*/ 91 h 170"/>
                      <a:gd name="T38" fmla="*/ 59 w 146"/>
                      <a:gd name="T39" fmla="*/ 89 h 170"/>
                      <a:gd name="T40" fmla="*/ 67 w 146"/>
                      <a:gd name="T41" fmla="*/ 80 h 170"/>
                      <a:gd name="T42" fmla="*/ 76 w 146"/>
                      <a:gd name="T43" fmla="*/ 80 h 170"/>
                      <a:gd name="T44" fmla="*/ 73 w 146"/>
                      <a:gd name="T45" fmla="*/ 55 h 170"/>
                      <a:gd name="T46" fmla="*/ 74 w 146"/>
                      <a:gd name="T47" fmla="*/ 55 h 170"/>
                      <a:gd name="T48" fmla="*/ 84 w 146"/>
                      <a:gd name="T49" fmla="*/ 42 h 170"/>
                      <a:gd name="T50" fmla="*/ 88 w 146"/>
                      <a:gd name="T51" fmla="*/ 53 h 170"/>
                      <a:gd name="T52" fmla="*/ 104 w 146"/>
                      <a:gd name="T53" fmla="*/ 33 h 170"/>
                      <a:gd name="T54" fmla="*/ 102 w 146"/>
                      <a:gd name="T55" fmla="*/ 0 h 1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6" h="170">
                        <a:moveTo>
                          <a:pt x="102" y="0"/>
                        </a:moveTo>
                        <a:lnTo>
                          <a:pt x="120" y="0"/>
                        </a:lnTo>
                        <a:lnTo>
                          <a:pt x="145" y="44"/>
                        </a:lnTo>
                        <a:lnTo>
                          <a:pt x="118" y="83"/>
                        </a:lnTo>
                        <a:lnTo>
                          <a:pt x="118" y="100"/>
                        </a:lnTo>
                        <a:lnTo>
                          <a:pt x="112" y="105"/>
                        </a:lnTo>
                        <a:lnTo>
                          <a:pt x="96" y="105"/>
                        </a:lnTo>
                        <a:lnTo>
                          <a:pt x="76" y="127"/>
                        </a:lnTo>
                        <a:lnTo>
                          <a:pt x="59" y="150"/>
                        </a:lnTo>
                        <a:lnTo>
                          <a:pt x="47" y="169"/>
                        </a:lnTo>
                        <a:lnTo>
                          <a:pt x="47" y="152"/>
                        </a:lnTo>
                        <a:lnTo>
                          <a:pt x="25" y="155"/>
                        </a:lnTo>
                        <a:lnTo>
                          <a:pt x="16" y="155"/>
                        </a:lnTo>
                        <a:lnTo>
                          <a:pt x="0" y="155"/>
                        </a:lnTo>
                        <a:lnTo>
                          <a:pt x="22" y="127"/>
                        </a:lnTo>
                        <a:lnTo>
                          <a:pt x="29" y="114"/>
                        </a:lnTo>
                        <a:lnTo>
                          <a:pt x="37" y="114"/>
                        </a:lnTo>
                        <a:lnTo>
                          <a:pt x="53" y="91"/>
                        </a:lnTo>
                        <a:lnTo>
                          <a:pt x="59" y="91"/>
                        </a:lnTo>
                        <a:lnTo>
                          <a:pt x="59" y="89"/>
                        </a:lnTo>
                        <a:lnTo>
                          <a:pt x="67" y="80"/>
                        </a:lnTo>
                        <a:lnTo>
                          <a:pt x="76" y="80"/>
                        </a:lnTo>
                        <a:lnTo>
                          <a:pt x="73" y="55"/>
                        </a:lnTo>
                        <a:lnTo>
                          <a:pt x="74" y="55"/>
                        </a:lnTo>
                        <a:lnTo>
                          <a:pt x="84" y="42"/>
                        </a:lnTo>
                        <a:lnTo>
                          <a:pt x="88" y="53"/>
                        </a:lnTo>
                        <a:lnTo>
                          <a:pt x="104" y="33"/>
                        </a:lnTo>
                        <a:lnTo>
                          <a:pt x="102"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69" name="Freeform 7"/>
                  <p:cNvSpPr>
                    <a:spLocks/>
                  </p:cNvSpPr>
                  <p:nvPr/>
                </p:nvSpPr>
                <p:spPr bwMode="auto">
                  <a:xfrm>
                    <a:off x="5166" y="3537"/>
                    <a:ext cx="56" cy="90"/>
                  </a:xfrm>
                  <a:custGeom>
                    <a:avLst/>
                    <a:gdLst>
                      <a:gd name="T0" fmla="*/ 0 w 56"/>
                      <a:gd name="T1" fmla="*/ 0 h 90"/>
                      <a:gd name="T2" fmla="*/ 12 w 56"/>
                      <a:gd name="T3" fmla="*/ 0 h 90"/>
                      <a:gd name="T4" fmla="*/ 26 w 56"/>
                      <a:gd name="T5" fmla="*/ 11 h 90"/>
                      <a:gd name="T6" fmla="*/ 55 w 56"/>
                      <a:gd name="T7" fmla="*/ 11 h 90"/>
                      <a:gd name="T8" fmla="*/ 51 w 56"/>
                      <a:gd name="T9" fmla="*/ 25 h 90"/>
                      <a:gd name="T10" fmla="*/ 55 w 56"/>
                      <a:gd name="T11" fmla="*/ 42 h 90"/>
                      <a:gd name="T12" fmla="*/ 45 w 56"/>
                      <a:gd name="T13" fmla="*/ 42 h 90"/>
                      <a:gd name="T14" fmla="*/ 43 w 56"/>
                      <a:gd name="T15" fmla="*/ 45 h 90"/>
                      <a:gd name="T16" fmla="*/ 37 w 56"/>
                      <a:gd name="T17" fmla="*/ 47 h 90"/>
                      <a:gd name="T18" fmla="*/ 43 w 56"/>
                      <a:gd name="T19" fmla="*/ 89 h 90"/>
                      <a:gd name="T20" fmla="*/ 26 w 56"/>
                      <a:gd name="T21" fmla="*/ 86 h 90"/>
                      <a:gd name="T22" fmla="*/ 10 w 56"/>
                      <a:gd name="T23" fmla="*/ 72 h 90"/>
                      <a:gd name="T24" fmla="*/ 10 w 56"/>
                      <a:gd name="T25" fmla="*/ 45 h 90"/>
                      <a:gd name="T26" fmla="*/ 10 w 56"/>
                      <a:gd name="T27" fmla="*/ 33 h 90"/>
                      <a:gd name="T28" fmla="*/ 0 w 56"/>
                      <a:gd name="T29" fmla="*/ 25 h 90"/>
                      <a:gd name="T30" fmla="*/ 0 w 56"/>
                      <a:gd name="T31" fmla="*/ 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6" h="90">
                        <a:moveTo>
                          <a:pt x="0" y="0"/>
                        </a:moveTo>
                        <a:lnTo>
                          <a:pt x="12" y="0"/>
                        </a:lnTo>
                        <a:lnTo>
                          <a:pt x="26" y="11"/>
                        </a:lnTo>
                        <a:lnTo>
                          <a:pt x="55" y="11"/>
                        </a:lnTo>
                        <a:lnTo>
                          <a:pt x="51" y="25"/>
                        </a:lnTo>
                        <a:lnTo>
                          <a:pt x="55" y="42"/>
                        </a:lnTo>
                        <a:lnTo>
                          <a:pt x="45" y="42"/>
                        </a:lnTo>
                        <a:lnTo>
                          <a:pt x="43" y="45"/>
                        </a:lnTo>
                        <a:lnTo>
                          <a:pt x="37" y="47"/>
                        </a:lnTo>
                        <a:lnTo>
                          <a:pt x="43" y="89"/>
                        </a:lnTo>
                        <a:lnTo>
                          <a:pt x="26" y="86"/>
                        </a:lnTo>
                        <a:lnTo>
                          <a:pt x="10" y="72"/>
                        </a:lnTo>
                        <a:lnTo>
                          <a:pt x="10" y="45"/>
                        </a:lnTo>
                        <a:lnTo>
                          <a:pt x="10" y="33"/>
                        </a:lnTo>
                        <a:lnTo>
                          <a:pt x="0" y="25"/>
                        </a:lnTo>
                        <a:lnTo>
                          <a:pt x="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066" name="Freeform 9"/>
                <p:cNvSpPr>
                  <a:spLocks/>
                </p:cNvSpPr>
                <p:nvPr/>
              </p:nvSpPr>
              <p:spPr bwMode="auto">
                <a:xfrm>
                  <a:off x="5266" y="2575"/>
                  <a:ext cx="89" cy="101"/>
                </a:xfrm>
                <a:custGeom>
                  <a:avLst/>
                  <a:gdLst>
                    <a:gd name="T0" fmla="*/ 16 w 89"/>
                    <a:gd name="T1" fmla="*/ 37 h 101"/>
                    <a:gd name="T2" fmla="*/ 0 w 89"/>
                    <a:gd name="T3" fmla="*/ 80 h 101"/>
                    <a:gd name="T4" fmla="*/ 6 w 89"/>
                    <a:gd name="T5" fmla="*/ 97 h 101"/>
                    <a:gd name="T6" fmla="*/ 31 w 89"/>
                    <a:gd name="T7" fmla="*/ 100 h 101"/>
                    <a:gd name="T8" fmla="*/ 53 w 89"/>
                    <a:gd name="T9" fmla="*/ 100 h 101"/>
                    <a:gd name="T10" fmla="*/ 61 w 89"/>
                    <a:gd name="T11" fmla="*/ 83 h 101"/>
                    <a:gd name="T12" fmla="*/ 65 w 89"/>
                    <a:gd name="T13" fmla="*/ 66 h 101"/>
                    <a:gd name="T14" fmla="*/ 88 w 89"/>
                    <a:gd name="T15" fmla="*/ 66 h 101"/>
                    <a:gd name="T16" fmla="*/ 84 w 89"/>
                    <a:gd name="T17" fmla="*/ 40 h 101"/>
                    <a:gd name="T18" fmla="*/ 84 w 89"/>
                    <a:gd name="T19" fmla="*/ 14 h 101"/>
                    <a:gd name="T20" fmla="*/ 61 w 89"/>
                    <a:gd name="T21" fmla="*/ 0 h 101"/>
                    <a:gd name="T22" fmla="*/ 59 w 89"/>
                    <a:gd name="T23" fmla="*/ 29 h 101"/>
                    <a:gd name="T24" fmla="*/ 72 w 89"/>
                    <a:gd name="T25" fmla="*/ 46 h 101"/>
                    <a:gd name="T26" fmla="*/ 51 w 89"/>
                    <a:gd name="T27" fmla="*/ 46 h 101"/>
                    <a:gd name="T28" fmla="*/ 43 w 89"/>
                    <a:gd name="T29" fmla="*/ 57 h 101"/>
                    <a:gd name="T30" fmla="*/ 16 w 89"/>
                    <a:gd name="T31" fmla="*/ 37 h 1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101">
                      <a:moveTo>
                        <a:pt x="16" y="37"/>
                      </a:moveTo>
                      <a:lnTo>
                        <a:pt x="0" y="80"/>
                      </a:lnTo>
                      <a:lnTo>
                        <a:pt x="6" y="97"/>
                      </a:lnTo>
                      <a:lnTo>
                        <a:pt x="31" y="100"/>
                      </a:lnTo>
                      <a:lnTo>
                        <a:pt x="53" y="100"/>
                      </a:lnTo>
                      <a:lnTo>
                        <a:pt x="61" y="83"/>
                      </a:lnTo>
                      <a:lnTo>
                        <a:pt x="65" y="66"/>
                      </a:lnTo>
                      <a:lnTo>
                        <a:pt x="88" y="66"/>
                      </a:lnTo>
                      <a:lnTo>
                        <a:pt x="84" y="40"/>
                      </a:lnTo>
                      <a:lnTo>
                        <a:pt x="84" y="14"/>
                      </a:lnTo>
                      <a:lnTo>
                        <a:pt x="61" y="0"/>
                      </a:lnTo>
                      <a:lnTo>
                        <a:pt x="59" y="29"/>
                      </a:lnTo>
                      <a:lnTo>
                        <a:pt x="72" y="46"/>
                      </a:lnTo>
                      <a:lnTo>
                        <a:pt x="51" y="46"/>
                      </a:lnTo>
                      <a:lnTo>
                        <a:pt x="43" y="57"/>
                      </a:lnTo>
                      <a:lnTo>
                        <a:pt x="16" y="37"/>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042" name="Group 24"/>
              <p:cNvGrpSpPr>
                <a:grpSpLocks/>
              </p:cNvGrpSpPr>
              <p:nvPr/>
            </p:nvGrpSpPr>
            <p:grpSpPr bwMode="auto">
              <a:xfrm>
                <a:off x="4293" y="1104"/>
                <a:ext cx="1037" cy="2393"/>
                <a:chOff x="4293" y="1104"/>
                <a:chExt cx="1037" cy="2393"/>
              </a:xfrm>
            </p:grpSpPr>
            <p:grpSp>
              <p:nvGrpSpPr>
                <p:cNvPr id="1052" name="Group 14"/>
                <p:cNvGrpSpPr>
                  <a:grpSpLocks/>
                </p:cNvGrpSpPr>
                <p:nvPr/>
              </p:nvGrpSpPr>
              <p:grpSpPr bwMode="auto">
                <a:xfrm>
                  <a:off x="4460" y="1348"/>
                  <a:ext cx="232" cy="719"/>
                  <a:chOff x="4460" y="1348"/>
                  <a:chExt cx="232" cy="719"/>
                </a:xfrm>
              </p:grpSpPr>
              <p:sp>
                <p:nvSpPr>
                  <p:cNvPr id="1062" name="Freeform 11"/>
                  <p:cNvSpPr>
                    <a:spLocks/>
                  </p:cNvSpPr>
                  <p:nvPr/>
                </p:nvSpPr>
                <p:spPr bwMode="auto">
                  <a:xfrm>
                    <a:off x="4460" y="1993"/>
                    <a:ext cx="56" cy="74"/>
                  </a:xfrm>
                  <a:custGeom>
                    <a:avLst/>
                    <a:gdLst>
                      <a:gd name="T0" fmla="*/ 0 w 56"/>
                      <a:gd name="T1" fmla="*/ 56 h 74"/>
                      <a:gd name="T2" fmla="*/ 10 w 56"/>
                      <a:gd name="T3" fmla="*/ 70 h 74"/>
                      <a:gd name="T4" fmla="*/ 22 w 56"/>
                      <a:gd name="T5" fmla="*/ 67 h 74"/>
                      <a:gd name="T6" fmla="*/ 39 w 56"/>
                      <a:gd name="T7" fmla="*/ 73 h 74"/>
                      <a:gd name="T8" fmla="*/ 53 w 56"/>
                      <a:gd name="T9" fmla="*/ 73 h 74"/>
                      <a:gd name="T10" fmla="*/ 55 w 56"/>
                      <a:gd name="T11" fmla="*/ 48 h 74"/>
                      <a:gd name="T12" fmla="*/ 51 w 56"/>
                      <a:gd name="T13" fmla="*/ 31 h 74"/>
                      <a:gd name="T14" fmla="*/ 41 w 56"/>
                      <a:gd name="T15" fmla="*/ 11 h 74"/>
                      <a:gd name="T16" fmla="*/ 31 w 56"/>
                      <a:gd name="T17" fmla="*/ 11 h 74"/>
                      <a:gd name="T18" fmla="*/ 28 w 56"/>
                      <a:gd name="T19" fmla="*/ 0 h 74"/>
                      <a:gd name="T20" fmla="*/ 14 w 56"/>
                      <a:gd name="T21" fmla="*/ 0 h 74"/>
                      <a:gd name="T22" fmla="*/ 14 w 56"/>
                      <a:gd name="T23" fmla="*/ 22 h 74"/>
                      <a:gd name="T24" fmla="*/ 0 w 56"/>
                      <a:gd name="T25" fmla="*/ 56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74">
                        <a:moveTo>
                          <a:pt x="0" y="56"/>
                        </a:moveTo>
                        <a:lnTo>
                          <a:pt x="10" y="70"/>
                        </a:lnTo>
                        <a:lnTo>
                          <a:pt x="22" y="67"/>
                        </a:lnTo>
                        <a:lnTo>
                          <a:pt x="39" y="73"/>
                        </a:lnTo>
                        <a:lnTo>
                          <a:pt x="53" y="73"/>
                        </a:lnTo>
                        <a:lnTo>
                          <a:pt x="55" y="48"/>
                        </a:lnTo>
                        <a:lnTo>
                          <a:pt x="51" y="31"/>
                        </a:lnTo>
                        <a:lnTo>
                          <a:pt x="41" y="11"/>
                        </a:lnTo>
                        <a:lnTo>
                          <a:pt x="31" y="11"/>
                        </a:lnTo>
                        <a:lnTo>
                          <a:pt x="28" y="0"/>
                        </a:lnTo>
                        <a:lnTo>
                          <a:pt x="14" y="0"/>
                        </a:lnTo>
                        <a:lnTo>
                          <a:pt x="14" y="22"/>
                        </a:lnTo>
                        <a:lnTo>
                          <a:pt x="0" y="56"/>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63" name="Freeform 12"/>
                  <p:cNvSpPr>
                    <a:spLocks/>
                  </p:cNvSpPr>
                  <p:nvPr/>
                </p:nvSpPr>
                <p:spPr bwMode="auto">
                  <a:xfrm>
                    <a:off x="4607" y="1865"/>
                    <a:ext cx="54" cy="94"/>
                  </a:xfrm>
                  <a:custGeom>
                    <a:avLst/>
                    <a:gdLst>
                      <a:gd name="T0" fmla="*/ 12 w 54"/>
                      <a:gd name="T1" fmla="*/ 0 h 94"/>
                      <a:gd name="T2" fmla="*/ 35 w 54"/>
                      <a:gd name="T3" fmla="*/ 3 h 94"/>
                      <a:gd name="T4" fmla="*/ 43 w 54"/>
                      <a:gd name="T5" fmla="*/ 28 h 94"/>
                      <a:gd name="T6" fmla="*/ 53 w 54"/>
                      <a:gd name="T7" fmla="*/ 42 h 94"/>
                      <a:gd name="T8" fmla="*/ 45 w 54"/>
                      <a:gd name="T9" fmla="*/ 54 h 94"/>
                      <a:gd name="T10" fmla="*/ 53 w 54"/>
                      <a:gd name="T11" fmla="*/ 68 h 94"/>
                      <a:gd name="T12" fmla="*/ 49 w 54"/>
                      <a:gd name="T13" fmla="*/ 85 h 94"/>
                      <a:gd name="T14" fmla="*/ 41 w 54"/>
                      <a:gd name="T15" fmla="*/ 93 h 94"/>
                      <a:gd name="T16" fmla="*/ 26 w 54"/>
                      <a:gd name="T17" fmla="*/ 90 h 94"/>
                      <a:gd name="T18" fmla="*/ 16 w 54"/>
                      <a:gd name="T19" fmla="*/ 90 h 94"/>
                      <a:gd name="T20" fmla="*/ 10 w 54"/>
                      <a:gd name="T21" fmla="*/ 79 h 94"/>
                      <a:gd name="T22" fmla="*/ 4 w 54"/>
                      <a:gd name="T23" fmla="*/ 65 h 94"/>
                      <a:gd name="T24" fmla="*/ 4 w 54"/>
                      <a:gd name="T25" fmla="*/ 51 h 94"/>
                      <a:gd name="T26" fmla="*/ 0 w 54"/>
                      <a:gd name="T27" fmla="*/ 31 h 94"/>
                      <a:gd name="T28" fmla="*/ 12 w 54"/>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 h="94">
                        <a:moveTo>
                          <a:pt x="12" y="0"/>
                        </a:moveTo>
                        <a:lnTo>
                          <a:pt x="35" y="3"/>
                        </a:lnTo>
                        <a:lnTo>
                          <a:pt x="43" y="28"/>
                        </a:lnTo>
                        <a:lnTo>
                          <a:pt x="53" y="42"/>
                        </a:lnTo>
                        <a:lnTo>
                          <a:pt x="45" y="54"/>
                        </a:lnTo>
                        <a:lnTo>
                          <a:pt x="53" y="68"/>
                        </a:lnTo>
                        <a:lnTo>
                          <a:pt x="49" y="85"/>
                        </a:lnTo>
                        <a:lnTo>
                          <a:pt x="41" y="93"/>
                        </a:lnTo>
                        <a:lnTo>
                          <a:pt x="26" y="90"/>
                        </a:lnTo>
                        <a:lnTo>
                          <a:pt x="16" y="90"/>
                        </a:lnTo>
                        <a:lnTo>
                          <a:pt x="10" y="79"/>
                        </a:lnTo>
                        <a:lnTo>
                          <a:pt x="4" y="65"/>
                        </a:lnTo>
                        <a:lnTo>
                          <a:pt x="4" y="51"/>
                        </a:lnTo>
                        <a:lnTo>
                          <a:pt x="0" y="31"/>
                        </a:lnTo>
                        <a:lnTo>
                          <a:pt x="12"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64" name="Freeform 13"/>
                  <p:cNvSpPr>
                    <a:spLocks/>
                  </p:cNvSpPr>
                  <p:nvPr/>
                </p:nvSpPr>
                <p:spPr bwMode="auto">
                  <a:xfrm>
                    <a:off x="4597" y="1348"/>
                    <a:ext cx="95" cy="87"/>
                  </a:xfrm>
                  <a:custGeom>
                    <a:avLst/>
                    <a:gdLst>
                      <a:gd name="T0" fmla="*/ 14 w 95"/>
                      <a:gd name="T1" fmla="*/ 0 h 87"/>
                      <a:gd name="T2" fmla="*/ 25 w 95"/>
                      <a:gd name="T3" fmla="*/ 14 h 87"/>
                      <a:gd name="T4" fmla="*/ 37 w 95"/>
                      <a:gd name="T5" fmla="*/ 11 h 87"/>
                      <a:gd name="T6" fmla="*/ 55 w 95"/>
                      <a:gd name="T7" fmla="*/ 14 h 87"/>
                      <a:gd name="T8" fmla="*/ 71 w 95"/>
                      <a:gd name="T9" fmla="*/ 14 h 87"/>
                      <a:gd name="T10" fmla="*/ 78 w 95"/>
                      <a:gd name="T11" fmla="*/ 22 h 87"/>
                      <a:gd name="T12" fmla="*/ 88 w 95"/>
                      <a:gd name="T13" fmla="*/ 42 h 87"/>
                      <a:gd name="T14" fmla="*/ 94 w 95"/>
                      <a:gd name="T15" fmla="*/ 50 h 87"/>
                      <a:gd name="T16" fmla="*/ 72 w 95"/>
                      <a:gd name="T17" fmla="*/ 55 h 87"/>
                      <a:gd name="T18" fmla="*/ 67 w 95"/>
                      <a:gd name="T19" fmla="*/ 61 h 87"/>
                      <a:gd name="T20" fmla="*/ 72 w 95"/>
                      <a:gd name="T21" fmla="*/ 72 h 87"/>
                      <a:gd name="T22" fmla="*/ 72 w 95"/>
                      <a:gd name="T23" fmla="*/ 83 h 87"/>
                      <a:gd name="T24" fmla="*/ 51 w 95"/>
                      <a:gd name="T25" fmla="*/ 72 h 87"/>
                      <a:gd name="T26" fmla="*/ 33 w 95"/>
                      <a:gd name="T27" fmla="*/ 64 h 87"/>
                      <a:gd name="T28" fmla="*/ 25 w 95"/>
                      <a:gd name="T29" fmla="*/ 67 h 87"/>
                      <a:gd name="T30" fmla="*/ 25 w 95"/>
                      <a:gd name="T31" fmla="*/ 83 h 87"/>
                      <a:gd name="T32" fmla="*/ 14 w 95"/>
                      <a:gd name="T33" fmla="*/ 86 h 87"/>
                      <a:gd name="T34" fmla="*/ 8 w 95"/>
                      <a:gd name="T35" fmla="*/ 72 h 87"/>
                      <a:gd name="T36" fmla="*/ 6 w 95"/>
                      <a:gd name="T37" fmla="*/ 55 h 87"/>
                      <a:gd name="T38" fmla="*/ 0 w 95"/>
                      <a:gd name="T39" fmla="*/ 53 h 87"/>
                      <a:gd name="T40" fmla="*/ 6 w 95"/>
                      <a:gd name="T41" fmla="*/ 36 h 87"/>
                      <a:gd name="T42" fmla="*/ 16 w 95"/>
                      <a:gd name="T43" fmla="*/ 31 h 87"/>
                      <a:gd name="T44" fmla="*/ 14 w 95"/>
                      <a:gd name="T45" fmla="*/ 0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5" h="87">
                        <a:moveTo>
                          <a:pt x="14" y="0"/>
                        </a:moveTo>
                        <a:lnTo>
                          <a:pt x="25" y="14"/>
                        </a:lnTo>
                        <a:lnTo>
                          <a:pt x="37" y="11"/>
                        </a:lnTo>
                        <a:lnTo>
                          <a:pt x="55" y="14"/>
                        </a:lnTo>
                        <a:lnTo>
                          <a:pt x="71" y="14"/>
                        </a:lnTo>
                        <a:lnTo>
                          <a:pt x="78" y="22"/>
                        </a:lnTo>
                        <a:lnTo>
                          <a:pt x="88" y="42"/>
                        </a:lnTo>
                        <a:lnTo>
                          <a:pt x="94" y="50"/>
                        </a:lnTo>
                        <a:lnTo>
                          <a:pt x="72" y="55"/>
                        </a:lnTo>
                        <a:lnTo>
                          <a:pt x="67" y="61"/>
                        </a:lnTo>
                        <a:lnTo>
                          <a:pt x="72" y="72"/>
                        </a:lnTo>
                        <a:lnTo>
                          <a:pt x="72" y="83"/>
                        </a:lnTo>
                        <a:lnTo>
                          <a:pt x="51" y="72"/>
                        </a:lnTo>
                        <a:lnTo>
                          <a:pt x="33" y="64"/>
                        </a:lnTo>
                        <a:lnTo>
                          <a:pt x="25" y="67"/>
                        </a:lnTo>
                        <a:lnTo>
                          <a:pt x="25" y="83"/>
                        </a:lnTo>
                        <a:lnTo>
                          <a:pt x="14" y="86"/>
                        </a:lnTo>
                        <a:lnTo>
                          <a:pt x="8" y="72"/>
                        </a:lnTo>
                        <a:lnTo>
                          <a:pt x="6" y="55"/>
                        </a:lnTo>
                        <a:lnTo>
                          <a:pt x="0" y="53"/>
                        </a:lnTo>
                        <a:lnTo>
                          <a:pt x="6" y="36"/>
                        </a:lnTo>
                        <a:lnTo>
                          <a:pt x="16" y="31"/>
                        </a:lnTo>
                        <a:lnTo>
                          <a:pt x="14"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053" name="Freeform 15"/>
                <p:cNvSpPr>
                  <a:spLocks/>
                </p:cNvSpPr>
                <p:nvPr/>
              </p:nvSpPr>
              <p:spPr bwMode="auto">
                <a:xfrm>
                  <a:off x="4676" y="2803"/>
                  <a:ext cx="654" cy="694"/>
                </a:xfrm>
                <a:custGeom>
                  <a:avLst/>
                  <a:gdLst>
                    <a:gd name="T0" fmla="*/ 505 w 654"/>
                    <a:gd name="T1" fmla="*/ 56 h 694"/>
                    <a:gd name="T2" fmla="*/ 531 w 654"/>
                    <a:gd name="T3" fmla="*/ 78 h 694"/>
                    <a:gd name="T4" fmla="*/ 558 w 654"/>
                    <a:gd name="T5" fmla="*/ 181 h 694"/>
                    <a:gd name="T6" fmla="*/ 618 w 654"/>
                    <a:gd name="T7" fmla="*/ 287 h 694"/>
                    <a:gd name="T8" fmla="*/ 653 w 654"/>
                    <a:gd name="T9" fmla="*/ 395 h 694"/>
                    <a:gd name="T10" fmla="*/ 628 w 654"/>
                    <a:gd name="T11" fmla="*/ 495 h 694"/>
                    <a:gd name="T12" fmla="*/ 602 w 654"/>
                    <a:gd name="T13" fmla="*/ 559 h 694"/>
                    <a:gd name="T14" fmla="*/ 587 w 654"/>
                    <a:gd name="T15" fmla="*/ 621 h 694"/>
                    <a:gd name="T16" fmla="*/ 571 w 654"/>
                    <a:gd name="T17" fmla="*/ 657 h 694"/>
                    <a:gd name="T18" fmla="*/ 540 w 654"/>
                    <a:gd name="T19" fmla="*/ 682 h 694"/>
                    <a:gd name="T20" fmla="*/ 490 w 654"/>
                    <a:gd name="T21" fmla="*/ 674 h 694"/>
                    <a:gd name="T22" fmla="*/ 439 w 654"/>
                    <a:gd name="T23" fmla="*/ 657 h 694"/>
                    <a:gd name="T24" fmla="*/ 412 w 654"/>
                    <a:gd name="T25" fmla="*/ 618 h 694"/>
                    <a:gd name="T26" fmla="*/ 404 w 654"/>
                    <a:gd name="T27" fmla="*/ 568 h 694"/>
                    <a:gd name="T28" fmla="*/ 387 w 654"/>
                    <a:gd name="T29" fmla="*/ 545 h 694"/>
                    <a:gd name="T30" fmla="*/ 360 w 654"/>
                    <a:gd name="T31" fmla="*/ 548 h 694"/>
                    <a:gd name="T32" fmla="*/ 334 w 654"/>
                    <a:gd name="T33" fmla="*/ 509 h 694"/>
                    <a:gd name="T34" fmla="*/ 313 w 654"/>
                    <a:gd name="T35" fmla="*/ 504 h 694"/>
                    <a:gd name="T36" fmla="*/ 278 w 654"/>
                    <a:gd name="T37" fmla="*/ 509 h 694"/>
                    <a:gd name="T38" fmla="*/ 249 w 654"/>
                    <a:gd name="T39" fmla="*/ 515 h 694"/>
                    <a:gd name="T40" fmla="*/ 223 w 654"/>
                    <a:gd name="T41" fmla="*/ 537 h 694"/>
                    <a:gd name="T42" fmla="*/ 187 w 654"/>
                    <a:gd name="T43" fmla="*/ 554 h 694"/>
                    <a:gd name="T44" fmla="*/ 150 w 654"/>
                    <a:gd name="T45" fmla="*/ 579 h 694"/>
                    <a:gd name="T46" fmla="*/ 130 w 654"/>
                    <a:gd name="T47" fmla="*/ 590 h 694"/>
                    <a:gd name="T48" fmla="*/ 76 w 654"/>
                    <a:gd name="T49" fmla="*/ 584 h 694"/>
                    <a:gd name="T50" fmla="*/ 64 w 654"/>
                    <a:gd name="T51" fmla="*/ 571 h 694"/>
                    <a:gd name="T52" fmla="*/ 64 w 654"/>
                    <a:gd name="T53" fmla="*/ 495 h 694"/>
                    <a:gd name="T54" fmla="*/ 47 w 654"/>
                    <a:gd name="T55" fmla="*/ 451 h 694"/>
                    <a:gd name="T56" fmla="*/ 29 w 654"/>
                    <a:gd name="T57" fmla="*/ 415 h 694"/>
                    <a:gd name="T58" fmla="*/ 6 w 654"/>
                    <a:gd name="T59" fmla="*/ 287 h 694"/>
                    <a:gd name="T60" fmla="*/ 8 w 654"/>
                    <a:gd name="T61" fmla="*/ 245 h 694"/>
                    <a:gd name="T62" fmla="*/ 54 w 654"/>
                    <a:gd name="T63" fmla="*/ 223 h 694"/>
                    <a:gd name="T64" fmla="*/ 89 w 654"/>
                    <a:gd name="T65" fmla="*/ 217 h 694"/>
                    <a:gd name="T66" fmla="*/ 109 w 654"/>
                    <a:gd name="T67" fmla="*/ 206 h 694"/>
                    <a:gd name="T68" fmla="*/ 120 w 654"/>
                    <a:gd name="T69" fmla="*/ 170 h 694"/>
                    <a:gd name="T70" fmla="*/ 117 w 654"/>
                    <a:gd name="T71" fmla="*/ 150 h 694"/>
                    <a:gd name="T72" fmla="*/ 163 w 654"/>
                    <a:gd name="T73" fmla="*/ 100 h 694"/>
                    <a:gd name="T74" fmla="*/ 200 w 654"/>
                    <a:gd name="T75" fmla="*/ 64 h 694"/>
                    <a:gd name="T76" fmla="*/ 233 w 654"/>
                    <a:gd name="T77" fmla="*/ 89 h 694"/>
                    <a:gd name="T78" fmla="*/ 258 w 654"/>
                    <a:gd name="T79" fmla="*/ 61 h 694"/>
                    <a:gd name="T80" fmla="*/ 284 w 654"/>
                    <a:gd name="T81" fmla="*/ 28 h 694"/>
                    <a:gd name="T82" fmla="*/ 311 w 654"/>
                    <a:gd name="T83" fmla="*/ 8 h 694"/>
                    <a:gd name="T84" fmla="*/ 354 w 654"/>
                    <a:gd name="T85" fmla="*/ 14 h 694"/>
                    <a:gd name="T86" fmla="*/ 369 w 654"/>
                    <a:gd name="T87" fmla="*/ 39 h 694"/>
                    <a:gd name="T88" fmla="*/ 369 w 654"/>
                    <a:gd name="T89" fmla="*/ 70 h 694"/>
                    <a:gd name="T90" fmla="*/ 406 w 654"/>
                    <a:gd name="T91" fmla="*/ 125 h 694"/>
                    <a:gd name="T92" fmla="*/ 437 w 654"/>
                    <a:gd name="T93" fmla="*/ 142 h 694"/>
                    <a:gd name="T94" fmla="*/ 463 w 654"/>
                    <a:gd name="T95" fmla="*/ 89 h 694"/>
                    <a:gd name="T96" fmla="*/ 470 w 654"/>
                    <a:gd name="T97" fmla="*/ 0 h 6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54" h="694">
                      <a:moveTo>
                        <a:pt x="470" y="0"/>
                      </a:moveTo>
                      <a:lnTo>
                        <a:pt x="505" y="0"/>
                      </a:lnTo>
                      <a:lnTo>
                        <a:pt x="505" y="56"/>
                      </a:lnTo>
                      <a:lnTo>
                        <a:pt x="519" y="70"/>
                      </a:lnTo>
                      <a:lnTo>
                        <a:pt x="523" y="78"/>
                      </a:lnTo>
                      <a:lnTo>
                        <a:pt x="531" y="78"/>
                      </a:lnTo>
                      <a:lnTo>
                        <a:pt x="534" y="89"/>
                      </a:lnTo>
                      <a:lnTo>
                        <a:pt x="538" y="145"/>
                      </a:lnTo>
                      <a:lnTo>
                        <a:pt x="558" y="181"/>
                      </a:lnTo>
                      <a:lnTo>
                        <a:pt x="587" y="234"/>
                      </a:lnTo>
                      <a:lnTo>
                        <a:pt x="587" y="242"/>
                      </a:lnTo>
                      <a:lnTo>
                        <a:pt x="618" y="287"/>
                      </a:lnTo>
                      <a:lnTo>
                        <a:pt x="618" y="295"/>
                      </a:lnTo>
                      <a:lnTo>
                        <a:pt x="649" y="331"/>
                      </a:lnTo>
                      <a:lnTo>
                        <a:pt x="653" y="395"/>
                      </a:lnTo>
                      <a:lnTo>
                        <a:pt x="649" y="454"/>
                      </a:lnTo>
                      <a:lnTo>
                        <a:pt x="639" y="481"/>
                      </a:lnTo>
                      <a:lnTo>
                        <a:pt x="628" y="495"/>
                      </a:lnTo>
                      <a:lnTo>
                        <a:pt x="624" y="523"/>
                      </a:lnTo>
                      <a:lnTo>
                        <a:pt x="612" y="548"/>
                      </a:lnTo>
                      <a:lnTo>
                        <a:pt x="602" y="559"/>
                      </a:lnTo>
                      <a:lnTo>
                        <a:pt x="604" y="568"/>
                      </a:lnTo>
                      <a:lnTo>
                        <a:pt x="593" y="584"/>
                      </a:lnTo>
                      <a:lnTo>
                        <a:pt x="587" y="621"/>
                      </a:lnTo>
                      <a:lnTo>
                        <a:pt x="585" y="640"/>
                      </a:lnTo>
                      <a:lnTo>
                        <a:pt x="573" y="648"/>
                      </a:lnTo>
                      <a:lnTo>
                        <a:pt x="571" y="657"/>
                      </a:lnTo>
                      <a:lnTo>
                        <a:pt x="564" y="674"/>
                      </a:lnTo>
                      <a:lnTo>
                        <a:pt x="550" y="676"/>
                      </a:lnTo>
                      <a:lnTo>
                        <a:pt x="540" y="682"/>
                      </a:lnTo>
                      <a:lnTo>
                        <a:pt x="527" y="693"/>
                      </a:lnTo>
                      <a:lnTo>
                        <a:pt x="509" y="671"/>
                      </a:lnTo>
                      <a:lnTo>
                        <a:pt x="490" y="674"/>
                      </a:lnTo>
                      <a:lnTo>
                        <a:pt x="484" y="674"/>
                      </a:lnTo>
                      <a:lnTo>
                        <a:pt x="457" y="679"/>
                      </a:lnTo>
                      <a:lnTo>
                        <a:pt x="439" y="657"/>
                      </a:lnTo>
                      <a:lnTo>
                        <a:pt x="428" y="635"/>
                      </a:lnTo>
                      <a:lnTo>
                        <a:pt x="420" y="637"/>
                      </a:lnTo>
                      <a:lnTo>
                        <a:pt x="412" y="618"/>
                      </a:lnTo>
                      <a:lnTo>
                        <a:pt x="408" y="601"/>
                      </a:lnTo>
                      <a:lnTo>
                        <a:pt x="404" y="596"/>
                      </a:lnTo>
                      <a:lnTo>
                        <a:pt x="404" y="568"/>
                      </a:lnTo>
                      <a:lnTo>
                        <a:pt x="406" y="551"/>
                      </a:lnTo>
                      <a:lnTo>
                        <a:pt x="402" y="540"/>
                      </a:lnTo>
                      <a:lnTo>
                        <a:pt x="387" y="545"/>
                      </a:lnTo>
                      <a:lnTo>
                        <a:pt x="379" y="548"/>
                      </a:lnTo>
                      <a:lnTo>
                        <a:pt x="365" y="548"/>
                      </a:lnTo>
                      <a:lnTo>
                        <a:pt x="360" y="548"/>
                      </a:lnTo>
                      <a:lnTo>
                        <a:pt x="354" y="548"/>
                      </a:lnTo>
                      <a:lnTo>
                        <a:pt x="344" y="532"/>
                      </a:lnTo>
                      <a:lnTo>
                        <a:pt x="334" y="509"/>
                      </a:lnTo>
                      <a:lnTo>
                        <a:pt x="332" y="512"/>
                      </a:lnTo>
                      <a:lnTo>
                        <a:pt x="315" y="512"/>
                      </a:lnTo>
                      <a:lnTo>
                        <a:pt x="313" y="504"/>
                      </a:lnTo>
                      <a:lnTo>
                        <a:pt x="303" y="512"/>
                      </a:lnTo>
                      <a:lnTo>
                        <a:pt x="293" y="509"/>
                      </a:lnTo>
                      <a:lnTo>
                        <a:pt x="278" y="509"/>
                      </a:lnTo>
                      <a:lnTo>
                        <a:pt x="268" y="504"/>
                      </a:lnTo>
                      <a:lnTo>
                        <a:pt x="264" y="512"/>
                      </a:lnTo>
                      <a:lnTo>
                        <a:pt x="249" y="515"/>
                      </a:lnTo>
                      <a:lnTo>
                        <a:pt x="245" y="509"/>
                      </a:lnTo>
                      <a:lnTo>
                        <a:pt x="235" y="523"/>
                      </a:lnTo>
                      <a:lnTo>
                        <a:pt x="223" y="537"/>
                      </a:lnTo>
                      <a:lnTo>
                        <a:pt x="216" y="537"/>
                      </a:lnTo>
                      <a:lnTo>
                        <a:pt x="204" y="554"/>
                      </a:lnTo>
                      <a:lnTo>
                        <a:pt x="187" y="554"/>
                      </a:lnTo>
                      <a:lnTo>
                        <a:pt x="173" y="559"/>
                      </a:lnTo>
                      <a:lnTo>
                        <a:pt x="157" y="568"/>
                      </a:lnTo>
                      <a:lnTo>
                        <a:pt x="150" y="579"/>
                      </a:lnTo>
                      <a:lnTo>
                        <a:pt x="144" y="576"/>
                      </a:lnTo>
                      <a:lnTo>
                        <a:pt x="138" y="587"/>
                      </a:lnTo>
                      <a:lnTo>
                        <a:pt x="130" y="590"/>
                      </a:lnTo>
                      <a:lnTo>
                        <a:pt x="120" y="604"/>
                      </a:lnTo>
                      <a:lnTo>
                        <a:pt x="89" y="604"/>
                      </a:lnTo>
                      <a:lnTo>
                        <a:pt x="76" y="584"/>
                      </a:lnTo>
                      <a:lnTo>
                        <a:pt x="74" y="576"/>
                      </a:lnTo>
                      <a:lnTo>
                        <a:pt x="70" y="584"/>
                      </a:lnTo>
                      <a:lnTo>
                        <a:pt x="64" y="571"/>
                      </a:lnTo>
                      <a:lnTo>
                        <a:pt x="66" y="534"/>
                      </a:lnTo>
                      <a:lnTo>
                        <a:pt x="70" y="512"/>
                      </a:lnTo>
                      <a:lnTo>
                        <a:pt x="64" y="495"/>
                      </a:lnTo>
                      <a:lnTo>
                        <a:pt x="58" y="479"/>
                      </a:lnTo>
                      <a:lnTo>
                        <a:pt x="56" y="459"/>
                      </a:lnTo>
                      <a:lnTo>
                        <a:pt x="47" y="451"/>
                      </a:lnTo>
                      <a:lnTo>
                        <a:pt x="45" y="448"/>
                      </a:lnTo>
                      <a:lnTo>
                        <a:pt x="43" y="440"/>
                      </a:lnTo>
                      <a:lnTo>
                        <a:pt x="29" y="415"/>
                      </a:lnTo>
                      <a:lnTo>
                        <a:pt x="12" y="353"/>
                      </a:lnTo>
                      <a:lnTo>
                        <a:pt x="6" y="312"/>
                      </a:lnTo>
                      <a:lnTo>
                        <a:pt x="6" y="287"/>
                      </a:lnTo>
                      <a:lnTo>
                        <a:pt x="0" y="278"/>
                      </a:lnTo>
                      <a:lnTo>
                        <a:pt x="2" y="256"/>
                      </a:lnTo>
                      <a:lnTo>
                        <a:pt x="8" y="245"/>
                      </a:lnTo>
                      <a:lnTo>
                        <a:pt x="29" y="214"/>
                      </a:lnTo>
                      <a:lnTo>
                        <a:pt x="51" y="217"/>
                      </a:lnTo>
                      <a:lnTo>
                        <a:pt x="54" y="223"/>
                      </a:lnTo>
                      <a:lnTo>
                        <a:pt x="82" y="223"/>
                      </a:lnTo>
                      <a:lnTo>
                        <a:pt x="84" y="214"/>
                      </a:lnTo>
                      <a:lnTo>
                        <a:pt x="89" y="217"/>
                      </a:lnTo>
                      <a:lnTo>
                        <a:pt x="97" y="209"/>
                      </a:lnTo>
                      <a:lnTo>
                        <a:pt x="103" y="212"/>
                      </a:lnTo>
                      <a:lnTo>
                        <a:pt x="109" y="206"/>
                      </a:lnTo>
                      <a:lnTo>
                        <a:pt x="107" y="198"/>
                      </a:lnTo>
                      <a:lnTo>
                        <a:pt x="113" y="178"/>
                      </a:lnTo>
                      <a:lnTo>
                        <a:pt x="120" y="170"/>
                      </a:lnTo>
                      <a:lnTo>
                        <a:pt x="117" y="164"/>
                      </a:lnTo>
                      <a:lnTo>
                        <a:pt x="120" y="159"/>
                      </a:lnTo>
                      <a:lnTo>
                        <a:pt x="117" y="150"/>
                      </a:lnTo>
                      <a:lnTo>
                        <a:pt x="128" y="136"/>
                      </a:lnTo>
                      <a:lnTo>
                        <a:pt x="146" y="134"/>
                      </a:lnTo>
                      <a:lnTo>
                        <a:pt x="163" y="100"/>
                      </a:lnTo>
                      <a:lnTo>
                        <a:pt x="185" y="72"/>
                      </a:lnTo>
                      <a:lnTo>
                        <a:pt x="194" y="70"/>
                      </a:lnTo>
                      <a:lnTo>
                        <a:pt x="200" y="64"/>
                      </a:lnTo>
                      <a:lnTo>
                        <a:pt x="210" y="64"/>
                      </a:lnTo>
                      <a:lnTo>
                        <a:pt x="227" y="86"/>
                      </a:lnTo>
                      <a:lnTo>
                        <a:pt x="233" y="89"/>
                      </a:lnTo>
                      <a:lnTo>
                        <a:pt x="239" y="78"/>
                      </a:lnTo>
                      <a:lnTo>
                        <a:pt x="251" y="64"/>
                      </a:lnTo>
                      <a:lnTo>
                        <a:pt x="258" y="61"/>
                      </a:lnTo>
                      <a:lnTo>
                        <a:pt x="266" y="39"/>
                      </a:lnTo>
                      <a:lnTo>
                        <a:pt x="274" y="36"/>
                      </a:lnTo>
                      <a:lnTo>
                        <a:pt x="284" y="28"/>
                      </a:lnTo>
                      <a:lnTo>
                        <a:pt x="293" y="19"/>
                      </a:lnTo>
                      <a:lnTo>
                        <a:pt x="303" y="19"/>
                      </a:lnTo>
                      <a:lnTo>
                        <a:pt x="311" y="8"/>
                      </a:lnTo>
                      <a:lnTo>
                        <a:pt x="323" y="8"/>
                      </a:lnTo>
                      <a:lnTo>
                        <a:pt x="336" y="8"/>
                      </a:lnTo>
                      <a:lnTo>
                        <a:pt x="354" y="14"/>
                      </a:lnTo>
                      <a:lnTo>
                        <a:pt x="365" y="25"/>
                      </a:lnTo>
                      <a:lnTo>
                        <a:pt x="367" y="33"/>
                      </a:lnTo>
                      <a:lnTo>
                        <a:pt x="369" y="39"/>
                      </a:lnTo>
                      <a:lnTo>
                        <a:pt x="371" y="53"/>
                      </a:lnTo>
                      <a:lnTo>
                        <a:pt x="369" y="58"/>
                      </a:lnTo>
                      <a:lnTo>
                        <a:pt x="369" y="70"/>
                      </a:lnTo>
                      <a:lnTo>
                        <a:pt x="367" y="78"/>
                      </a:lnTo>
                      <a:lnTo>
                        <a:pt x="396" y="109"/>
                      </a:lnTo>
                      <a:lnTo>
                        <a:pt x="406" y="125"/>
                      </a:lnTo>
                      <a:lnTo>
                        <a:pt x="418" y="131"/>
                      </a:lnTo>
                      <a:lnTo>
                        <a:pt x="430" y="139"/>
                      </a:lnTo>
                      <a:lnTo>
                        <a:pt x="437" y="142"/>
                      </a:lnTo>
                      <a:lnTo>
                        <a:pt x="449" y="134"/>
                      </a:lnTo>
                      <a:lnTo>
                        <a:pt x="459" y="109"/>
                      </a:lnTo>
                      <a:lnTo>
                        <a:pt x="463" y="89"/>
                      </a:lnTo>
                      <a:lnTo>
                        <a:pt x="466" y="53"/>
                      </a:lnTo>
                      <a:lnTo>
                        <a:pt x="470" y="36"/>
                      </a:lnTo>
                      <a:lnTo>
                        <a:pt x="47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54" name="Freeform 16"/>
                <p:cNvSpPr>
                  <a:spLocks/>
                </p:cNvSpPr>
                <p:nvPr/>
              </p:nvSpPr>
              <p:spPr bwMode="auto">
                <a:xfrm>
                  <a:off x="4523" y="2653"/>
                  <a:ext cx="363" cy="95"/>
                </a:xfrm>
                <a:custGeom>
                  <a:avLst/>
                  <a:gdLst>
                    <a:gd name="T0" fmla="*/ 27 w 363"/>
                    <a:gd name="T1" fmla="*/ 14 h 95"/>
                    <a:gd name="T2" fmla="*/ 72 w 363"/>
                    <a:gd name="T3" fmla="*/ 14 h 95"/>
                    <a:gd name="T4" fmla="*/ 99 w 363"/>
                    <a:gd name="T5" fmla="*/ 17 h 95"/>
                    <a:gd name="T6" fmla="*/ 123 w 363"/>
                    <a:gd name="T7" fmla="*/ 44 h 95"/>
                    <a:gd name="T8" fmla="*/ 144 w 363"/>
                    <a:gd name="T9" fmla="*/ 50 h 95"/>
                    <a:gd name="T10" fmla="*/ 177 w 363"/>
                    <a:gd name="T11" fmla="*/ 61 h 95"/>
                    <a:gd name="T12" fmla="*/ 197 w 363"/>
                    <a:gd name="T13" fmla="*/ 66 h 95"/>
                    <a:gd name="T14" fmla="*/ 204 w 363"/>
                    <a:gd name="T15" fmla="*/ 44 h 95"/>
                    <a:gd name="T16" fmla="*/ 247 w 363"/>
                    <a:gd name="T17" fmla="*/ 50 h 95"/>
                    <a:gd name="T18" fmla="*/ 278 w 363"/>
                    <a:gd name="T19" fmla="*/ 58 h 95"/>
                    <a:gd name="T20" fmla="*/ 300 w 363"/>
                    <a:gd name="T21" fmla="*/ 61 h 95"/>
                    <a:gd name="T22" fmla="*/ 315 w 363"/>
                    <a:gd name="T23" fmla="*/ 50 h 95"/>
                    <a:gd name="T24" fmla="*/ 341 w 363"/>
                    <a:gd name="T25" fmla="*/ 44 h 95"/>
                    <a:gd name="T26" fmla="*/ 362 w 363"/>
                    <a:gd name="T27" fmla="*/ 39 h 95"/>
                    <a:gd name="T28" fmla="*/ 356 w 363"/>
                    <a:gd name="T29" fmla="*/ 66 h 95"/>
                    <a:gd name="T30" fmla="*/ 341 w 363"/>
                    <a:gd name="T31" fmla="*/ 75 h 95"/>
                    <a:gd name="T32" fmla="*/ 329 w 363"/>
                    <a:gd name="T33" fmla="*/ 77 h 95"/>
                    <a:gd name="T34" fmla="*/ 313 w 363"/>
                    <a:gd name="T35" fmla="*/ 86 h 95"/>
                    <a:gd name="T36" fmla="*/ 298 w 363"/>
                    <a:gd name="T37" fmla="*/ 86 h 95"/>
                    <a:gd name="T38" fmla="*/ 284 w 363"/>
                    <a:gd name="T39" fmla="*/ 88 h 95"/>
                    <a:gd name="T40" fmla="*/ 263 w 363"/>
                    <a:gd name="T41" fmla="*/ 94 h 95"/>
                    <a:gd name="T42" fmla="*/ 249 w 363"/>
                    <a:gd name="T43" fmla="*/ 75 h 95"/>
                    <a:gd name="T44" fmla="*/ 234 w 363"/>
                    <a:gd name="T45" fmla="*/ 94 h 95"/>
                    <a:gd name="T46" fmla="*/ 212 w 363"/>
                    <a:gd name="T47" fmla="*/ 75 h 95"/>
                    <a:gd name="T48" fmla="*/ 200 w 363"/>
                    <a:gd name="T49" fmla="*/ 77 h 95"/>
                    <a:gd name="T50" fmla="*/ 183 w 363"/>
                    <a:gd name="T51" fmla="*/ 86 h 95"/>
                    <a:gd name="T52" fmla="*/ 165 w 363"/>
                    <a:gd name="T53" fmla="*/ 80 h 95"/>
                    <a:gd name="T54" fmla="*/ 146 w 363"/>
                    <a:gd name="T55" fmla="*/ 77 h 95"/>
                    <a:gd name="T56" fmla="*/ 127 w 363"/>
                    <a:gd name="T57" fmla="*/ 86 h 95"/>
                    <a:gd name="T58" fmla="*/ 101 w 363"/>
                    <a:gd name="T59" fmla="*/ 72 h 95"/>
                    <a:gd name="T60" fmla="*/ 66 w 363"/>
                    <a:gd name="T61" fmla="*/ 64 h 95"/>
                    <a:gd name="T62" fmla="*/ 41 w 363"/>
                    <a:gd name="T63" fmla="*/ 55 h 95"/>
                    <a:gd name="T64" fmla="*/ 16 w 363"/>
                    <a:gd name="T65" fmla="*/ 41 h 95"/>
                    <a:gd name="T66" fmla="*/ 2 w 363"/>
                    <a:gd name="T67" fmla="*/ 36 h 95"/>
                    <a:gd name="T68" fmla="*/ 0 w 363"/>
                    <a:gd name="T69" fmla="*/ 0 h 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3" h="95">
                      <a:moveTo>
                        <a:pt x="0" y="0"/>
                      </a:moveTo>
                      <a:lnTo>
                        <a:pt x="27" y="14"/>
                      </a:lnTo>
                      <a:lnTo>
                        <a:pt x="51" y="14"/>
                      </a:lnTo>
                      <a:lnTo>
                        <a:pt x="72" y="14"/>
                      </a:lnTo>
                      <a:lnTo>
                        <a:pt x="88" y="14"/>
                      </a:lnTo>
                      <a:lnTo>
                        <a:pt x="99" y="17"/>
                      </a:lnTo>
                      <a:lnTo>
                        <a:pt x="115" y="25"/>
                      </a:lnTo>
                      <a:lnTo>
                        <a:pt x="123" y="44"/>
                      </a:lnTo>
                      <a:lnTo>
                        <a:pt x="130" y="53"/>
                      </a:lnTo>
                      <a:lnTo>
                        <a:pt x="144" y="50"/>
                      </a:lnTo>
                      <a:lnTo>
                        <a:pt x="160" y="50"/>
                      </a:lnTo>
                      <a:lnTo>
                        <a:pt x="177" y="61"/>
                      </a:lnTo>
                      <a:lnTo>
                        <a:pt x="189" y="66"/>
                      </a:lnTo>
                      <a:lnTo>
                        <a:pt x="197" y="66"/>
                      </a:lnTo>
                      <a:lnTo>
                        <a:pt x="199" y="53"/>
                      </a:lnTo>
                      <a:lnTo>
                        <a:pt x="204" y="44"/>
                      </a:lnTo>
                      <a:lnTo>
                        <a:pt x="228" y="50"/>
                      </a:lnTo>
                      <a:lnTo>
                        <a:pt x="247" y="50"/>
                      </a:lnTo>
                      <a:lnTo>
                        <a:pt x="265" y="50"/>
                      </a:lnTo>
                      <a:lnTo>
                        <a:pt x="278" y="58"/>
                      </a:lnTo>
                      <a:lnTo>
                        <a:pt x="286" y="64"/>
                      </a:lnTo>
                      <a:lnTo>
                        <a:pt x="300" y="61"/>
                      </a:lnTo>
                      <a:lnTo>
                        <a:pt x="309" y="55"/>
                      </a:lnTo>
                      <a:lnTo>
                        <a:pt x="315" y="50"/>
                      </a:lnTo>
                      <a:lnTo>
                        <a:pt x="331" y="50"/>
                      </a:lnTo>
                      <a:lnTo>
                        <a:pt x="341" y="44"/>
                      </a:lnTo>
                      <a:lnTo>
                        <a:pt x="354" y="39"/>
                      </a:lnTo>
                      <a:lnTo>
                        <a:pt x="362" y="39"/>
                      </a:lnTo>
                      <a:lnTo>
                        <a:pt x="360" y="58"/>
                      </a:lnTo>
                      <a:lnTo>
                        <a:pt x="356" y="66"/>
                      </a:lnTo>
                      <a:lnTo>
                        <a:pt x="348" y="75"/>
                      </a:lnTo>
                      <a:lnTo>
                        <a:pt x="341" y="75"/>
                      </a:lnTo>
                      <a:lnTo>
                        <a:pt x="339" y="75"/>
                      </a:lnTo>
                      <a:lnTo>
                        <a:pt x="329" y="77"/>
                      </a:lnTo>
                      <a:lnTo>
                        <a:pt x="321" y="88"/>
                      </a:lnTo>
                      <a:lnTo>
                        <a:pt x="313" y="86"/>
                      </a:lnTo>
                      <a:lnTo>
                        <a:pt x="306" y="80"/>
                      </a:lnTo>
                      <a:lnTo>
                        <a:pt x="298" y="86"/>
                      </a:lnTo>
                      <a:lnTo>
                        <a:pt x="290" y="88"/>
                      </a:lnTo>
                      <a:lnTo>
                        <a:pt x="284" y="88"/>
                      </a:lnTo>
                      <a:lnTo>
                        <a:pt x="278" y="94"/>
                      </a:lnTo>
                      <a:lnTo>
                        <a:pt x="263" y="94"/>
                      </a:lnTo>
                      <a:lnTo>
                        <a:pt x="257" y="86"/>
                      </a:lnTo>
                      <a:lnTo>
                        <a:pt x="249" y="75"/>
                      </a:lnTo>
                      <a:lnTo>
                        <a:pt x="239" y="86"/>
                      </a:lnTo>
                      <a:lnTo>
                        <a:pt x="234" y="94"/>
                      </a:lnTo>
                      <a:lnTo>
                        <a:pt x="226" y="94"/>
                      </a:lnTo>
                      <a:lnTo>
                        <a:pt x="212" y="75"/>
                      </a:lnTo>
                      <a:lnTo>
                        <a:pt x="208" y="77"/>
                      </a:lnTo>
                      <a:lnTo>
                        <a:pt x="200" y="77"/>
                      </a:lnTo>
                      <a:lnTo>
                        <a:pt x="195" y="88"/>
                      </a:lnTo>
                      <a:lnTo>
                        <a:pt x="183" y="86"/>
                      </a:lnTo>
                      <a:lnTo>
                        <a:pt x="171" y="86"/>
                      </a:lnTo>
                      <a:lnTo>
                        <a:pt x="165" y="80"/>
                      </a:lnTo>
                      <a:lnTo>
                        <a:pt x="158" y="75"/>
                      </a:lnTo>
                      <a:lnTo>
                        <a:pt x="146" y="77"/>
                      </a:lnTo>
                      <a:lnTo>
                        <a:pt x="134" y="88"/>
                      </a:lnTo>
                      <a:lnTo>
                        <a:pt x="127" y="86"/>
                      </a:lnTo>
                      <a:lnTo>
                        <a:pt x="115" y="80"/>
                      </a:lnTo>
                      <a:lnTo>
                        <a:pt x="101" y="72"/>
                      </a:lnTo>
                      <a:lnTo>
                        <a:pt x="90" y="72"/>
                      </a:lnTo>
                      <a:lnTo>
                        <a:pt x="66" y="64"/>
                      </a:lnTo>
                      <a:lnTo>
                        <a:pt x="51" y="58"/>
                      </a:lnTo>
                      <a:lnTo>
                        <a:pt x="41" y="55"/>
                      </a:lnTo>
                      <a:lnTo>
                        <a:pt x="25" y="53"/>
                      </a:lnTo>
                      <a:lnTo>
                        <a:pt x="16" y="41"/>
                      </a:lnTo>
                      <a:lnTo>
                        <a:pt x="6" y="39"/>
                      </a:lnTo>
                      <a:lnTo>
                        <a:pt x="2" y="36"/>
                      </a:lnTo>
                      <a:lnTo>
                        <a:pt x="0" y="30"/>
                      </a:lnTo>
                      <a:lnTo>
                        <a:pt x="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55" name="Freeform 17"/>
                <p:cNvSpPr>
                  <a:spLocks/>
                </p:cNvSpPr>
                <p:nvPr/>
              </p:nvSpPr>
              <p:spPr bwMode="auto">
                <a:xfrm>
                  <a:off x="4721" y="2468"/>
                  <a:ext cx="165" cy="182"/>
                </a:xfrm>
                <a:custGeom>
                  <a:avLst/>
                  <a:gdLst>
                    <a:gd name="T0" fmla="*/ 80 w 165"/>
                    <a:gd name="T1" fmla="*/ 3 h 182"/>
                    <a:gd name="T2" fmla="*/ 137 w 165"/>
                    <a:gd name="T3" fmla="*/ 0 h 182"/>
                    <a:gd name="T4" fmla="*/ 146 w 165"/>
                    <a:gd name="T5" fmla="*/ 22 h 182"/>
                    <a:gd name="T6" fmla="*/ 131 w 165"/>
                    <a:gd name="T7" fmla="*/ 36 h 182"/>
                    <a:gd name="T8" fmla="*/ 127 w 165"/>
                    <a:gd name="T9" fmla="*/ 47 h 182"/>
                    <a:gd name="T10" fmla="*/ 115 w 165"/>
                    <a:gd name="T11" fmla="*/ 61 h 182"/>
                    <a:gd name="T12" fmla="*/ 102 w 165"/>
                    <a:gd name="T13" fmla="*/ 64 h 182"/>
                    <a:gd name="T14" fmla="*/ 88 w 165"/>
                    <a:gd name="T15" fmla="*/ 56 h 182"/>
                    <a:gd name="T16" fmla="*/ 72 w 165"/>
                    <a:gd name="T17" fmla="*/ 36 h 182"/>
                    <a:gd name="T18" fmla="*/ 53 w 165"/>
                    <a:gd name="T19" fmla="*/ 36 h 182"/>
                    <a:gd name="T20" fmla="*/ 51 w 165"/>
                    <a:gd name="T21" fmla="*/ 64 h 182"/>
                    <a:gd name="T22" fmla="*/ 53 w 165"/>
                    <a:gd name="T23" fmla="*/ 81 h 182"/>
                    <a:gd name="T24" fmla="*/ 72 w 165"/>
                    <a:gd name="T25" fmla="*/ 70 h 182"/>
                    <a:gd name="T26" fmla="*/ 86 w 165"/>
                    <a:gd name="T27" fmla="*/ 75 h 182"/>
                    <a:gd name="T28" fmla="*/ 82 w 165"/>
                    <a:gd name="T29" fmla="*/ 92 h 182"/>
                    <a:gd name="T30" fmla="*/ 80 w 165"/>
                    <a:gd name="T31" fmla="*/ 103 h 182"/>
                    <a:gd name="T32" fmla="*/ 82 w 165"/>
                    <a:gd name="T33" fmla="*/ 120 h 182"/>
                    <a:gd name="T34" fmla="*/ 92 w 165"/>
                    <a:gd name="T35" fmla="*/ 128 h 182"/>
                    <a:gd name="T36" fmla="*/ 88 w 165"/>
                    <a:gd name="T37" fmla="*/ 148 h 182"/>
                    <a:gd name="T38" fmla="*/ 82 w 165"/>
                    <a:gd name="T39" fmla="*/ 170 h 182"/>
                    <a:gd name="T40" fmla="*/ 68 w 165"/>
                    <a:gd name="T41" fmla="*/ 175 h 182"/>
                    <a:gd name="T42" fmla="*/ 62 w 165"/>
                    <a:gd name="T43" fmla="*/ 164 h 182"/>
                    <a:gd name="T44" fmla="*/ 55 w 165"/>
                    <a:gd name="T45" fmla="*/ 139 h 182"/>
                    <a:gd name="T46" fmla="*/ 55 w 165"/>
                    <a:gd name="T47" fmla="*/ 114 h 182"/>
                    <a:gd name="T48" fmla="*/ 35 w 165"/>
                    <a:gd name="T49" fmla="*/ 114 h 182"/>
                    <a:gd name="T50" fmla="*/ 23 w 165"/>
                    <a:gd name="T51" fmla="*/ 117 h 182"/>
                    <a:gd name="T52" fmla="*/ 39 w 165"/>
                    <a:gd name="T53" fmla="*/ 128 h 182"/>
                    <a:gd name="T54" fmla="*/ 47 w 165"/>
                    <a:gd name="T55" fmla="*/ 145 h 182"/>
                    <a:gd name="T56" fmla="*/ 41 w 165"/>
                    <a:gd name="T57" fmla="*/ 167 h 182"/>
                    <a:gd name="T58" fmla="*/ 29 w 165"/>
                    <a:gd name="T59" fmla="*/ 181 h 182"/>
                    <a:gd name="T60" fmla="*/ 29 w 165"/>
                    <a:gd name="T61" fmla="*/ 164 h 182"/>
                    <a:gd name="T62" fmla="*/ 21 w 165"/>
                    <a:gd name="T63" fmla="*/ 145 h 182"/>
                    <a:gd name="T64" fmla="*/ 10 w 165"/>
                    <a:gd name="T65" fmla="*/ 128 h 182"/>
                    <a:gd name="T66" fmla="*/ 2 w 165"/>
                    <a:gd name="T67" fmla="*/ 109 h 182"/>
                    <a:gd name="T68" fmla="*/ 16 w 165"/>
                    <a:gd name="T69" fmla="*/ 86 h 182"/>
                    <a:gd name="T70" fmla="*/ 23 w 165"/>
                    <a:gd name="T71" fmla="*/ 58 h 182"/>
                    <a:gd name="T72" fmla="*/ 25 w 165"/>
                    <a:gd name="T73" fmla="*/ 39 h 182"/>
                    <a:gd name="T74" fmla="*/ 23 w 165"/>
                    <a:gd name="T75" fmla="*/ 22 h 1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5" h="182">
                      <a:moveTo>
                        <a:pt x="41" y="0"/>
                      </a:moveTo>
                      <a:lnTo>
                        <a:pt x="80" y="3"/>
                      </a:lnTo>
                      <a:lnTo>
                        <a:pt x="117" y="3"/>
                      </a:lnTo>
                      <a:lnTo>
                        <a:pt x="137" y="0"/>
                      </a:lnTo>
                      <a:lnTo>
                        <a:pt x="164" y="17"/>
                      </a:lnTo>
                      <a:lnTo>
                        <a:pt x="146" y="22"/>
                      </a:lnTo>
                      <a:lnTo>
                        <a:pt x="137" y="31"/>
                      </a:lnTo>
                      <a:lnTo>
                        <a:pt x="131" y="36"/>
                      </a:lnTo>
                      <a:lnTo>
                        <a:pt x="127" y="42"/>
                      </a:lnTo>
                      <a:lnTo>
                        <a:pt x="127" y="47"/>
                      </a:lnTo>
                      <a:lnTo>
                        <a:pt x="127" y="56"/>
                      </a:lnTo>
                      <a:lnTo>
                        <a:pt x="115" y="61"/>
                      </a:lnTo>
                      <a:lnTo>
                        <a:pt x="105" y="61"/>
                      </a:lnTo>
                      <a:lnTo>
                        <a:pt x="102" y="64"/>
                      </a:lnTo>
                      <a:lnTo>
                        <a:pt x="92" y="64"/>
                      </a:lnTo>
                      <a:lnTo>
                        <a:pt x="88" y="56"/>
                      </a:lnTo>
                      <a:lnTo>
                        <a:pt x="80" y="45"/>
                      </a:lnTo>
                      <a:lnTo>
                        <a:pt x="72" y="36"/>
                      </a:lnTo>
                      <a:lnTo>
                        <a:pt x="57" y="36"/>
                      </a:lnTo>
                      <a:lnTo>
                        <a:pt x="53" y="36"/>
                      </a:lnTo>
                      <a:lnTo>
                        <a:pt x="49" y="50"/>
                      </a:lnTo>
                      <a:lnTo>
                        <a:pt x="51" y="64"/>
                      </a:lnTo>
                      <a:lnTo>
                        <a:pt x="51" y="72"/>
                      </a:lnTo>
                      <a:lnTo>
                        <a:pt x="53" y="81"/>
                      </a:lnTo>
                      <a:lnTo>
                        <a:pt x="61" y="78"/>
                      </a:lnTo>
                      <a:lnTo>
                        <a:pt x="72" y="70"/>
                      </a:lnTo>
                      <a:lnTo>
                        <a:pt x="80" y="70"/>
                      </a:lnTo>
                      <a:lnTo>
                        <a:pt x="86" y="75"/>
                      </a:lnTo>
                      <a:lnTo>
                        <a:pt x="86" y="81"/>
                      </a:lnTo>
                      <a:lnTo>
                        <a:pt x="82" y="92"/>
                      </a:lnTo>
                      <a:lnTo>
                        <a:pt x="80" y="97"/>
                      </a:lnTo>
                      <a:lnTo>
                        <a:pt x="80" y="103"/>
                      </a:lnTo>
                      <a:lnTo>
                        <a:pt x="78" y="111"/>
                      </a:lnTo>
                      <a:lnTo>
                        <a:pt x="82" y="120"/>
                      </a:lnTo>
                      <a:lnTo>
                        <a:pt x="90" y="131"/>
                      </a:lnTo>
                      <a:lnTo>
                        <a:pt x="92" y="128"/>
                      </a:lnTo>
                      <a:lnTo>
                        <a:pt x="92" y="139"/>
                      </a:lnTo>
                      <a:lnTo>
                        <a:pt x="88" y="148"/>
                      </a:lnTo>
                      <a:lnTo>
                        <a:pt x="84" y="156"/>
                      </a:lnTo>
                      <a:lnTo>
                        <a:pt x="82" y="170"/>
                      </a:lnTo>
                      <a:lnTo>
                        <a:pt x="74" y="175"/>
                      </a:lnTo>
                      <a:lnTo>
                        <a:pt x="68" y="175"/>
                      </a:lnTo>
                      <a:lnTo>
                        <a:pt x="62" y="175"/>
                      </a:lnTo>
                      <a:lnTo>
                        <a:pt x="62" y="164"/>
                      </a:lnTo>
                      <a:lnTo>
                        <a:pt x="61" y="145"/>
                      </a:lnTo>
                      <a:lnTo>
                        <a:pt x="55" y="139"/>
                      </a:lnTo>
                      <a:lnTo>
                        <a:pt x="53" y="131"/>
                      </a:lnTo>
                      <a:lnTo>
                        <a:pt x="55" y="114"/>
                      </a:lnTo>
                      <a:lnTo>
                        <a:pt x="49" y="109"/>
                      </a:lnTo>
                      <a:lnTo>
                        <a:pt x="35" y="114"/>
                      </a:lnTo>
                      <a:lnTo>
                        <a:pt x="29" y="109"/>
                      </a:lnTo>
                      <a:lnTo>
                        <a:pt x="23" y="117"/>
                      </a:lnTo>
                      <a:lnTo>
                        <a:pt x="29" y="123"/>
                      </a:lnTo>
                      <a:lnTo>
                        <a:pt x="39" y="128"/>
                      </a:lnTo>
                      <a:lnTo>
                        <a:pt x="41" y="134"/>
                      </a:lnTo>
                      <a:lnTo>
                        <a:pt x="47" y="145"/>
                      </a:lnTo>
                      <a:lnTo>
                        <a:pt x="47" y="153"/>
                      </a:lnTo>
                      <a:lnTo>
                        <a:pt x="41" y="167"/>
                      </a:lnTo>
                      <a:lnTo>
                        <a:pt x="33" y="178"/>
                      </a:lnTo>
                      <a:lnTo>
                        <a:pt x="29" y="181"/>
                      </a:lnTo>
                      <a:lnTo>
                        <a:pt x="29" y="173"/>
                      </a:lnTo>
                      <a:lnTo>
                        <a:pt x="29" y="164"/>
                      </a:lnTo>
                      <a:lnTo>
                        <a:pt x="31" y="153"/>
                      </a:lnTo>
                      <a:lnTo>
                        <a:pt x="21" y="145"/>
                      </a:lnTo>
                      <a:lnTo>
                        <a:pt x="12" y="136"/>
                      </a:lnTo>
                      <a:lnTo>
                        <a:pt x="10" y="128"/>
                      </a:lnTo>
                      <a:lnTo>
                        <a:pt x="0" y="123"/>
                      </a:lnTo>
                      <a:lnTo>
                        <a:pt x="2" y="109"/>
                      </a:lnTo>
                      <a:lnTo>
                        <a:pt x="10" y="100"/>
                      </a:lnTo>
                      <a:lnTo>
                        <a:pt x="16" y="86"/>
                      </a:lnTo>
                      <a:lnTo>
                        <a:pt x="21" y="72"/>
                      </a:lnTo>
                      <a:lnTo>
                        <a:pt x="23" y="58"/>
                      </a:lnTo>
                      <a:lnTo>
                        <a:pt x="21" y="45"/>
                      </a:lnTo>
                      <a:lnTo>
                        <a:pt x="25" y="39"/>
                      </a:lnTo>
                      <a:lnTo>
                        <a:pt x="29" y="33"/>
                      </a:lnTo>
                      <a:lnTo>
                        <a:pt x="23" y="22"/>
                      </a:lnTo>
                      <a:lnTo>
                        <a:pt x="41"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56" name="Freeform 18"/>
                <p:cNvSpPr>
                  <a:spLocks/>
                </p:cNvSpPr>
                <p:nvPr/>
              </p:nvSpPr>
              <p:spPr bwMode="auto">
                <a:xfrm>
                  <a:off x="4549" y="2387"/>
                  <a:ext cx="182" cy="249"/>
                </a:xfrm>
                <a:custGeom>
                  <a:avLst/>
                  <a:gdLst>
                    <a:gd name="T0" fmla="*/ 0 w 182"/>
                    <a:gd name="T1" fmla="*/ 83 h 249"/>
                    <a:gd name="T2" fmla="*/ 37 w 182"/>
                    <a:gd name="T3" fmla="*/ 44 h 249"/>
                    <a:gd name="T4" fmla="*/ 56 w 182"/>
                    <a:gd name="T5" fmla="*/ 28 h 249"/>
                    <a:gd name="T6" fmla="*/ 66 w 182"/>
                    <a:gd name="T7" fmla="*/ 14 h 249"/>
                    <a:gd name="T8" fmla="*/ 95 w 182"/>
                    <a:gd name="T9" fmla="*/ 0 h 249"/>
                    <a:gd name="T10" fmla="*/ 111 w 182"/>
                    <a:gd name="T11" fmla="*/ 30 h 249"/>
                    <a:gd name="T12" fmla="*/ 127 w 182"/>
                    <a:gd name="T13" fmla="*/ 17 h 249"/>
                    <a:gd name="T14" fmla="*/ 132 w 182"/>
                    <a:gd name="T15" fmla="*/ 8 h 249"/>
                    <a:gd name="T16" fmla="*/ 146 w 182"/>
                    <a:gd name="T17" fmla="*/ 0 h 249"/>
                    <a:gd name="T18" fmla="*/ 154 w 182"/>
                    <a:gd name="T19" fmla="*/ 0 h 249"/>
                    <a:gd name="T20" fmla="*/ 156 w 182"/>
                    <a:gd name="T21" fmla="*/ 11 h 249"/>
                    <a:gd name="T22" fmla="*/ 156 w 182"/>
                    <a:gd name="T23" fmla="*/ 19 h 249"/>
                    <a:gd name="T24" fmla="*/ 148 w 182"/>
                    <a:gd name="T25" fmla="*/ 33 h 249"/>
                    <a:gd name="T26" fmla="*/ 148 w 182"/>
                    <a:gd name="T27" fmla="*/ 41 h 249"/>
                    <a:gd name="T28" fmla="*/ 169 w 182"/>
                    <a:gd name="T29" fmla="*/ 77 h 249"/>
                    <a:gd name="T30" fmla="*/ 173 w 182"/>
                    <a:gd name="T31" fmla="*/ 99 h 249"/>
                    <a:gd name="T32" fmla="*/ 179 w 182"/>
                    <a:gd name="T33" fmla="*/ 99 h 249"/>
                    <a:gd name="T34" fmla="*/ 181 w 182"/>
                    <a:gd name="T35" fmla="*/ 110 h 249"/>
                    <a:gd name="T36" fmla="*/ 173 w 182"/>
                    <a:gd name="T37" fmla="*/ 121 h 249"/>
                    <a:gd name="T38" fmla="*/ 167 w 182"/>
                    <a:gd name="T39" fmla="*/ 116 h 249"/>
                    <a:gd name="T40" fmla="*/ 154 w 182"/>
                    <a:gd name="T41" fmla="*/ 124 h 249"/>
                    <a:gd name="T42" fmla="*/ 156 w 182"/>
                    <a:gd name="T43" fmla="*/ 146 h 249"/>
                    <a:gd name="T44" fmla="*/ 140 w 182"/>
                    <a:gd name="T45" fmla="*/ 160 h 249"/>
                    <a:gd name="T46" fmla="*/ 140 w 182"/>
                    <a:gd name="T47" fmla="*/ 196 h 249"/>
                    <a:gd name="T48" fmla="*/ 140 w 182"/>
                    <a:gd name="T49" fmla="*/ 220 h 249"/>
                    <a:gd name="T50" fmla="*/ 132 w 182"/>
                    <a:gd name="T51" fmla="*/ 231 h 249"/>
                    <a:gd name="T52" fmla="*/ 127 w 182"/>
                    <a:gd name="T53" fmla="*/ 248 h 249"/>
                    <a:gd name="T54" fmla="*/ 119 w 182"/>
                    <a:gd name="T55" fmla="*/ 245 h 249"/>
                    <a:gd name="T56" fmla="*/ 107 w 182"/>
                    <a:gd name="T57" fmla="*/ 237 h 249"/>
                    <a:gd name="T58" fmla="*/ 97 w 182"/>
                    <a:gd name="T59" fmla="*/ 229 h 249"/>
                    <a:gd name="T60" fmla="*/ 90 w 182"/>
                    <a:gd name="T61" fmla="*/ 215 h 249"/>
                    <a:gd name="T62" fmla="*/ 62 w 182"/>
                    <a:gd name="T63" fmla="*/ 218 h 249"/>
                    <a:gd name="T64" fmla="*/ 39 w 182"/>
                    <a:gd name="T65" fmla="*/ 209 h 249"/>
                    <a:gd name="T66" fmla="*/ 23 w 182"/>
                    <a:gd name="T67" fmla="*/ 187 h 249"/>
                    <a:gd name="T68" fmla="*/ 14 w 182"/>
                    <a:gd name="T69" fmla="*/ 171 h 249"/>
                    <a:gd name="T70" fmla="*/ 6 w 182"/>
                    <a:gd name="T71" fmla="*/ 157 h 249"/>
                    <a:gd name="T72" fmla="*/ 6 w 182"/>
                    <a:gd name="T73" fmla="*/ 130 h 249"/>
                    <a:gd name="T74" fmla="*/ 0 w 182"/>
                    <a:gd name="T75" fmla="*/ 83 h 2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2" h="249">
                      <a:moveTo>
                        <a:pt x="0" y="83"/>
                      </a:moveTo>
                      <a:lnTo>
                        <a:pt x="37" y="44"/>
                      </a:lnTo>
                      <a:lnTo>
                        <a:pt x="56" y="28"/>
                      </a:lnTo>
                      <a:lnTo>
                        <a:pt x="66" y="14"/>
                      </a:lnTo>
                      <a:lnTo>
                        <a:pt x="95" y="0"/>
                      </a:lnTo>
                      <a:lnTo>
                        <a:pt x="111" y="30"/>
                      </a:lnTo>
                      <a:lnTo>
                        <a:pt x="127" y="17"/>
                      </a:lnTo>
                      <a:lnTo>
                        <a:pt x="132" y="8"/>
                      </a:lnTo>
                      <a:lnTo>
                        <a:pt x="146" y="0"/>
                      </a:lnTo>
                      <a:lnTo>
                        <a:pt x="154" y="0"/>
                      </a:lnTo>
                      <a:lnTo>
                        <a:pt x="156" y="11"/>
                      </a:lnTo>
                      <a:lnTo>
                        <a:pt x="156" y="19"/>
                      </a:lnTo>
                      <a:lnTo>
                        <a:pt x="148" y="33"/>
                      </a:lnTo>
                      <a:lnTo>
                        <a:pt x="148" y="41"/>
                      </a:lnTo>
                      <a:lnTo>
                        <a:pt x="169" y="77"/>
                      </a:lnTo>
                      <a:lnTo>
                        <a:pt x="173" y="99"/>
                      </a:lnTo>
                      <a:lnTo>
                        <a:pt x="179" y="99"/>
                      </a:lnTo>
                      <a:lnTo>
                        <a:pt x="181" y="110"/>
                      </a:lnTo>
                      <a:lnTo>
                        <a:pt x="173" y="121"/>
                      </a:lnTo>
                      <a:lnTo>
                        <a:pt x="167" y="116"/>
                      </a:lnTo>
                      <a:lnTo>
                        <a:pt x="154" y="124"/>
                      </a:lnTo>
                      <a:lnTo>
                        <a:pt x="156" y="146"/>
                      </a:lnTo>
                      <a:lnTo>
                        <a:pt x="140" y="160"/>
                      </a:lnTo>
                      <a:lnTo>
                        <a:pt x="140" y="196"/>
                      </a:lnTo>
                      <a:lnTo>
                        <a:pt x="140" y="220"/>
                      </a:lnTo>
                      <a:lnTo>
                        <a:pt x="132" y="231"/>
                      </a:lnTo>
                      <a:lnTo>
                        <a:pt x="127" y="248"/>
                      </a:lnTo>
                      <a:lnTo>
                        <a:pt x="119" y="245"/>
                      </a:lnTo>
                      <a:lnTo>
                        <a:pt x="107" y="237"/>
                      </a:lnTo>
                      <a:lnTo>
                        <a:pt x="97" y="229"/>
                      </a:lnTo>
                      <a:lnTo>
                        <a:pt x="90" y="215"/>
                      </a:lnTo>
                      <a:lnTo>
                        <a:pt x="62" y="218"/>
                      </a:lnTo>
                      <a:lnTo>
                        <a:pt x="39" y="209"/>
                      </a:lnTo>
                      <a:lnTo>
                        <a:pt x="23" y="187"/>
                      </a:lnTo>
                      <a:lnTo>
                        <a:pt x="14" y="171"/>
                      </a:lnTo>
                      <a:lnTo>
                        <a:pt x="6" y="157"/>
                      </a:lnTo>
                      <a:lnTo>
                        <a:pt x="6" y="130"/>
                      </a:lnTo>
                      <a:lnTo>
                        <a:pt x="0" y="83"/>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57" name="Freeform 19"/>
                <p:cNvSpPr>
                  <a:spLocks/>
                </p:cNvSpPr>
                <p:nvPr/>
              </p:nvSpPr>
              <p:spPr bwMode="auto">
                <a:xfrm>
                  <a:off x="4934" y="2529"/>
                  <a:ext cx="348" cy="235"/>
                </a:xfrm>
                <a:custGeom>
                  <a:avLst/>
                  <a:gdLst>
                    <a:gd name="T0" fmla="*/ 31 w 348"/>
                    <a:gd name="T1" fmla="*/ 3 h 235"/>
                    <a:gd name="T2" fmla="*/ 68 w 348"/>
                    <a:gd name="T3" fmla="*/ 39 h 235"/>
                    <a:gd name="T4" fmla="*/ 74 w 348"/>
                    <a:gd name="T5" fmla="*/ 56 h 235"/>
                    <a:gd name="T6" fmla="*/ 96 w 348"/>
                    <a:gd name="T7" fmla="*/ 47 h 235"/>
                    <a:gd name="T8" fmla="*/ 107 w 348"/>
                    <a:gd name="T9" fmla="*/ 53 h 235"/>
                    <a:gd name="T10" fmla="*/ 121 w 348"/>
                    <a:gd name="T11" fmla="*/ 39 h 235"/>
                    <a:gd name="T12" fmla="*/ 140 w 348"/>
                    <a:gd name="T13" fmla="*/ 31 h 235"/>
                    <a:gd name="T14" fmla="*/ 185 w 348"/>
                    <a:gd name="T15" fmla="*/ 47 h 235"/>
                    <a:gd name="T16" fmla="*/ 212 w 348"/>
                    <a:gd name="T17" fmla="*/ 67 h 235"/>
                    <a:gd name="T18" fmla="*/ 234 w 348"/>
                    <a:gd name="T19" fmla="*/ 81 h 235"/>
                    <a:gd name="T20" fmla="*/ 271 w 348"/>
                    <a:gd name="T21" fmla="*/ 111 h 235"/>
                    <a:gd name="T22" fmla="*/ 275 w 348"/>
                    <a:gd name="T23" fmla="*/ 128 h 235"/>
                    <a:gd name="T24" fmla="*/ 292 w 348"/>
                    <a:gd name="T25" fmla="*/ 142 h 235"/>
                    <a:gd name="T26" fmla="*/ 306 w 348"/>
                    <a:gd name="T27" fmla="*/ 148 h 235"/>
                    <a:gd name="T28" fmla="*/ 322 w 348"/>
                    <a:gd name="T29" fmla="*/ 176 h 235"/>
                    <a:gd name="T30" fmla="*/ 333 w 348"/>
                    <a:gd name="T31" fmla="*/ 192 h 235"/>
                    <a:gd name="T32" fmla="*/ 335 w 348"/>
                    <a:gd name="T33" fmla="*/ 234 h 235"/>
                    <a:gd name="T34" fmla="*/ 320 w 348"/>
                    <a:gd name="T35" fmla="*/ 234 h 235"/>
                    <a:gd name="T36" fmla="*/ 310 w 348"/>
                    <a:gd name="T37" fmla="*/ 226 h 235"/>
                    <a:gd name="T38" fmla="*/ 275 w 348"/>
                    <a:gd name="T39" fmla="*/ 184 h 235"/>
                    <a:gd name="T40" fmla="*/ 240 w 348"/>
                    <a:gd name="T41" fmla="*/ 184 h 235"/>
                    <a:gd name="T42" fmla="*/ 228 w 348"/>
                    <a:gd name="T43" fmla="*/ 198 h 235"/>
                    <a:gd name="T44" fmla="*/ 218 w 348"/>
                    <a:gd name="T45" fmla="*/ 206 h 235"/>
                    <a:gd name="T46" fmla="*/ 197 w 348"/>
                    <a:gd name="T47" fmla="*/ 217 h 235"/>
                    <a:gd name="T48" fmla="*/ 177 w 348"/>
                    <a:gd name="T49" fmla="*/ 212 h 235"/>
                    <a:gd name="T50" fmla="*/ 160 w 348"/>
                    <a:gd name="T51" fmla="*/ 212 h 235"/>
                    <a:gd name="T52" fmla="*/ 138 w 348"/>
                    <a:gd name="T53" fmla="*/ 159 h 235"/>
                    <a:gd name="T54" fmla="*/ 113 w 348"/>
                    <a:gd name="T55" fmla="*/ 111 h 235"/>
                    <a:gd name="T56" fmla="*/ 82 w 348"/>
                    <a:gd name="T57" fmla="*/ 95 h 235"/>
                    <a:gd name="T58" fmla="*/ 53 w 348"/>
                    <a:gd name="T59" fmla="*/ 92 h 235"/>
                    <a:gd name="T60" fmla="*/ 23 w 348"/>
                    <a:gd name="T61" fmla="*/ 75 h 235"/>
                    <a:gd name="T62" fmla="*/ 25 w 348"/>
                    <a:gd name="T63" fmla="*/ 25 h 2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8" h="235">
                      <a:moveTo>
                        <a:pt x="0" y="0"/>
                      </a:moveTo>
                      <a:lnTo>
                        <a:pt x="31" y="3"/>
                      </a:lnTo>
                      <a:lnTo>
                        <a:pt x="57" y="6"/>
                      </a:lnTo>
                      <a:lnTo>
                        <a:pt x="68" y="39"/>
                      </a:lnTo>
                      <a:lnTo>
                        <a:pt x="70" y="50"/>
                      </a:lnTo>
                      <a:lnTo>
                        <a:pt x="74" y="56"/>
                      </a:lnTo>
                      <a:lnTo>
                        <a:pt x="82" y="47"/>
                      </a:lnTo>
                      <a:lnTo>
                        <a:pt x="96" y="47"/>
                      </a:lnTo>
                      <a:lnTo>
                        <a:pt x="103" y="56"/>
                      </a:lnTo>
                      <a:lnTo>
                        <a:pt x="107" y="53"/>
                      </a:lnTo>
                      <a:lnTo>
                        <a:pt x="119" y="39"/>
                      </a:lnTo>
                      <a:lnTo>
                        <a:pt x="121" y="39"/>
                      </a:lnTo>
                      <a:lnTo>
                        <a:pt x="131" y="31"/>
                      </a:lnTo>
                      <a:lnTo>
                        <a:pt x="140" y="31"/>
                      </a:lnTo>
                      <a:lnTo>
                        <a:pt x="172" y="47"/>
                      </a:lnTo>
                      <a:lnTo>
                        <a:pt x="185" y="47"/>
                      </a:lnTo>
                      <a:lnTo>
                        <a:pt x="199" y="61"/>
                      </a:lnTo>
                      <a:lnTo>
                        <a:pt x="212" y="67"/>
                      </a:lnTo>
                      <a:lnTo>
                        <a:pt x="224" y="78"/>
                      </a:lnTo>
                      <a:lnTo>
                        <a:pt x="234" y="81"/>
                      </a:lnTo>
                      <a:lnTo>
                        <a:pt x="259" y="92"/>
                      </a:lnTo>
                      <a:lnTo>
                        <a:pt x="271" y="111"/>
                      </a:lnTo>
                      <a:lnTo>
                        <a:pt x="277" y="123"/>
                      </a:lnTo>
                      <a:lnTo>
                        <a:pt x="275" y="128"/>
                      </a:lnTo>
                      <a:lnTo>
                        <a:pt x="285" y="139"/>
                      </a:lnTo>
                      <a:lnTo>
                        <a:pt x="292" y="142"/>
                      </a:lnTo>
                      <a:lnTo>
                        <a:pt x="296" y="145"/>
                      </a:lnTo>
                      <a:lnTo>
                        <a:pt x="306" y="148"/>
                      </a:lnTo>
                      <a:lnTo>
                        <a:pt x="322" y="164"/>
                      </a:lnTo>
                      <a:lnTo>
                        <a:pt x="322" y="176"/>
                      </a:lnTo>
                      <a:lnTo>
                        <a:pt x="331" y="187"/>
                      </a:lnTo>
                      <a:lnTo>
                        <a:pt x="333" y="192"/>
                      </a:lnTo>
                      <a:lnTo>
                        <a:pt x="347" y="215"/>
                      </a:lnTo>
                      <a:lnTo>
                        <a:pt x="335" y="234"/>
                      </a:lnTo>
                      <a:lnTo>
                        <a:pt x="331" y="234"/>
                      </a:lnTo>
                      <a:lnTo>
                        <a:pt x="320" y="234"/>
                      </a:lnTo>
                      <a:lnTo>
                        <a:pt x="316" y="226"/>
                      </a:lnTo>
                      <a:lnTo>
                        <a:pt x="310" y="226"/>
                      </a:lnTo>
                      <a:lnTo>
                        <a:pt x="304" y="228"/>
                      </a:lnTo>
                      <a:lnTo>
                        <a:pt x="275" y="184"/>
                      </a:lnTo>
                      <a:lnTo>
                        <a:pt x="257" y="187"/>
                      </a:lnTo>
                      <a:lnTo>
                        <a:pt x="240" y="184"/>
                      </a:lnTo>
                      <a:lnTo>
                        <a:pt x="234" y="189"/>
                      </a:lnTo>
                      <a:lnTo>
                        <a:pt x="228" y="198"/>
                      </a:lnTo>
                      <a:lnTo>
                        <a:pt x="226" y="192"/>
                      </a:lnTo>
                      <a:lnTo>
                        <a:pt x="218" y="206"/>
                      </a:lnTo>
                      <a:lnTo>
                        <a:pt x="207" y="226"/>
                      </a:lnTo>
                      <a:lnTo>
                        <a:pt x="197" y="217"/>
                      </a:lnTo>
                      <a:lnTo>
                        <a:pt x="185" y="212"/>
                      </a:lnTo>
                      <a:lnTo>
                        <a:pt x="177" y="212"/>
                      </a:lnTo>
                      <a:lnTo>
                        <a:pt x="166" y="206"/>
                      </a:lnTo>
                      <a:lnTo>
                        <a:pt x="160" y="212"/>
                      </a:lnTo>
                      <a:lnTo>
                        <a:pt x="152" y="184"/>
                      </a:lnTo>
                      <a:lnTo>
                        <a:pt x="138" y="159"/>
                      </a:lnTo>
                      <a:lnTo>
                        <a:pt x="125" y="128"/>
                      </a:lnTo>
                      <a:lnTo>
                        <a:pt x="113" y="111"/>
                      </a:lnTo>
                      <a:lnTo>
                        <a:pt x="103" y="95"/>
                      </a:lnTo>
                      <a:lnTo>
                        <a:pt x="82" y="95"/>
                      </a:lnTo>
                      <a:lnTo>
                        <a:pt x="62" y="103"/>
                      </a:lnTo>
                      <a:lnTo>
                        <a:pt x="53" y="92"/>
                      </a:lnTo>
                      <a:lnTo>
                        <a:pt x="33" y="84"/>
                      </a:lnTo>
                      <a:lnTo>
                        <a:pt x="23" y="75"/>
                      </a:lnTo>
                      <a:lnTo>
                        <a:pt x="23" y="42"/>
                      </a:lnTo>
                      <a:lnTo>
                        <a:pt x="25" y="25"/>
                      </a:lnTo>
                      <a:lnTo>
                        <a:pt x="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58" name="Freeform 20"/>
                <p:cNvSpPr>
                  <a:spLocks/>
                </p:cNvSpPr>
                <p:nvPr/>
              </p:nvSpPr>
              <p:spPr bwMode="auto">
                <a:xfrm>
                  <a:off x="4293" y="2362"/>
                  <a:ext cx="209" cy="310"/>
                </a:xfrm>
                <a:custGeom>
                  <a:avLst/>
                  <a:gdLst>
                    <a:gd name="T0" fmla="*/ 0 w 209"/>
                    <a:gd name="T1" fmla="*/ 8 h 310"/>
                    <a:gd name="T2" fmla="*/ 21 w 209"/>
                    <a:gd name="T3" fmla="*/ 0 h 310"/>
                    <a:gd name="T4" fmla="*/ 46 w 209"/>
                    <a:gd name="T5" fmla="*/ 14 h 310"/>
                    <a:gd name="T6" fmla="*/ 50 w 209"/>
                    <a:gd name="T7" fmla="*/ 28 h 310"/>
                    <a:gd name="T8" fmla="*/ 50 w 209"/>
                    <a:gd name="T9" fmla="*/ 33 h 310"/>
                    <a:gd name="T10" fmla="*/ 56 w 209"/>
                    <a:gd name="T11" fmla="*/ 36 h 310"/>
                    <a:gd name="T12" fmla="*/ 56 w 209"/>
                    <a:gd name="T13" fmla="*/ 42 h 310"/>
                    <a:gd name="T14" fmla="*/ 64 w 209"/>
                    <a:gd name="T15" fmla="*/ 45 h 310"/>
                    <a:gd name="T16" fmla="*/ 64 w 209"/>
                    <a:gd name="T17" fmla="*/ 56 h 310"/>
                    <a:gd name="T18" fmla="*/ 89 w 209"/>
                    <a:gd name="T19" fmla="*/ 89 h 310"/>
                    <a:gd name="T20" fmla="*/ 92 w 209"/>
                    <a:gd name="T21" fmla="*/ 89 h 310"/>
                    <a:gd name="T22" fmla="*/ 96 w 209"/>
                    <a:gd name="T23" fmla="*/ 97 h 310"/>
                    <a:gd name="T24" fmla="*/ 100 w 209"/>
                    <a:gd name="T25" fmla="*/ 106 h 310"/>
                    <a:gd name="T26" fmla="*/ 104 w 209"/>
                    <a:gd name="T27" fmla="*/ 106 h 310"/>
                    <a:gd name="T28" fmla="*/ 121 w 209"/>
                    <a:gd name="T29" fmla="*/ 117 h 310"/>
                    <a:gd name="T30" fmla="*/ 154 w 209"/>
                    <a:gd name="T31" fmla="*/ 122 h 310"/>
                    <a:gd name="T32" fmla="*/ 156 w 209"/>
                    <a:gd name="T33" fmla="*/ 161 h 310"/>
                    <a:gd name="T34" fmla="*/ 164 w 209"/>
                    <a:gd name="T35" fmla="*/ 167 h 310"/>
                    <a:gd name="T36" fmla="*/ 162 w 209"/>
                    <a:gd name="T37" fmla="*/ 181 h 310"/>
                    <a:gd name="T38" fmla="*/ 181 w 209"/>
                    <a:gd name="T39" fmla="*/ 200 h 310"/>
                    <a:gd name="T40" fmla="*/ 198 w 209"/>
                    <a:gd name="T41" fmla="*/ 209 h 310"/>
                    <a:gd name="T42" fmla="*/ 198 w 209"/>
                    <a:gd name="T43" fmla="*/ 273 h 310"/>
                    <a:gd name="T44" fmla="*/ 208 w 209"/>
                    <a:gd name="T45" fmla="*/ 298 h 310"/>
                    <a:gd name="T46" fmla="*/ 202 w 209"/>
                    <a:gd name="T47" fmla="*/ 306 h 310"/>
                    <a:gd name="T48" fmla="*/ 191 w 209"/>
                    <a:gd name="T49" fmla="*/ 309 h 310"/>
                    <a:gd name="T50" fmla="*/ 189 w 209"/>
                    <a:gd name="T51" fmla="*/ 287 h 310"/>
                    <a:gd name="T52" fmla="*/ 169 w 209"/>
                    <a:gd name="T53" fmla="*/ 309 h 310"/>
                    <a:gd name="T54" fmla="*/ 156 w 209"/>
                    <a:gd name="T55" fmla="*/ 276 h 310"/>
                    <a:gd name="T56" fmla="*/ 148 w 209"/>
                    <a:gd name="T57" fmla="*/ 253 h 310"/>
                    <a:gd name="T58" fmla="*/ 125 w 209"/>
                    <a:gd name="T59" fmla="*/ 223 h 310"/>
                    <a:gd name="T60" fmla="*/ 119 w 209"/>
                    <a:gd name="T61" fmla="*/ 223 h 310"/>
                    <a:gd name="T62" fmla="*/ 98 w 209"/>
                    <a:gd name="T63" fmla="*/ 206 h 310"/>
                    <a:gd name="T64" fmla="*/ 94 w 209"/>
                    <a:gd name="T65" fmla="*/ 189 h 310"/>
                    <a:gd name="T66" fmla="*/ 94 w 209"/>
                    <a:gd name="T67" fmla="*/ 178 h 310"/>
                    <a:gd name="T68" fmla="*/ 77 w 209"/>
                    <a:gd name="T69" fmla="*/ 134 h 310"/>
                    <a:gd name="T70" fmla="*/ 69 w 209"/>
                    <a:gd name="T71" fmla="*/ 106 h 310"/>
                    <a:gd name="T72" fmla="*/ 48 w 209"/>
                    <a:gd name="T73" fmla="*/ 81 h 310"/>
                    <a:gd name="T74" fmla="*/ 19 w 209"/>
                    <a:gd name="T75" fmla="*/ 42 h 310"/>
                    <a:gd name="T76" fmla="*/ 0 w 209"/>
                    <a:gd name="T77" fmla="*/ 8 h 3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9" h="310">
                      <a:moveTo>
                        <a:pt x="0" y="8"/>
                      </a:moveTo>
                      <a:lnTo>
                        <a:pt x="21" y="0"/>
                      </a:lnTo>
                      <a:lnTo>
                        <a:pt x="46" y="14"/>
                      </a:lnTo>
                      <a:lnTo>
                        <a:pt x="50" y="28"/>
                      </a:lnTo>
                      <a:lnTo>
                        <a:pt x="50" y="33"/>
                      </a:lnTo>
                      <a:lnTo>
                        <a:pt x="56" y="36"/>
                      </a:lnTo>
                      <a:lnTo>
                        <a:pt x="56" y="42"/>
                      </a:lnTo>
                      <a:lnTo>
                        <a:pt x="64" y="45"/>
                      </a:lnTo>
                      <a:lnTo>
                        <a:pt x="64" y="56"/>
                      </a:lnTo>
                      <a:lnTo>
                        <a:pt x="89" y="89"/>
                      </a:lnTo>
                      <a:lnTo>
                        <a:pt x="92" y="89"/>
                      </a:lnTo>
                      <a:lnTo>
                        <a:pt x="96" y="97"/>
                      </a:lnTo>
                      <a:lnTo>
                        <a:pt x="100" y="106"/>
                      </a:lnTo>
                      <a:lnTo>
                        <a:pt x="104" y="106"/>
                      </a:lnTo>
                      <a:lnTo>
                        <a:pt x="121" y="117"/>
                      </a:lnTo>
                      <a:lnTo>
                        <a:pt x="154" y="122"/>
                      </a:lnTo>
                      <a:lnTo>
                        <a:pt x="156" y="161"/>
                      </a:lnTo>
                      <a:lnTo>
                        <a:pt x="164" y="167"/>
                      </a:lnTo>
                      <a:lnTo>
                        <a:pt x="162" y="181"/>
                      </a:lnTo>
                      <a:lnTo>
                        <a:pt x="181" y="200"/>
                      </a:lnTo>
                      <a:lnTo>
                        <a:pt x="198" y="209"/>
                      </a:lnTo>
                      <a:lnTo>
                        <a:pt x="198" y="273"/>
                      </a:lnTo>
                      <a:lnTo>
                        <a:pt x="208" y="298"/>
                      </a:lnTo>
                      <a:lnTo>
                        <a:pt x="202" y="306"/>
                      </a:lnTo>
                      <a:lnTo>
                        <a:pt x="191" y="309"/>
                      </a:lnTo>
                      <a:lnTo>
                        <a:pt x="189" y="287"/>
                      </a:lnTo>
                      <a:lnTo>
                        <a:pt x="169" y="309"/>
                      </a:lnTo>
                      <a:lnTo>
                        <a:pt x="156" y="276"/>
                      </a:lnTo>
                      <a:lnTo>
                        <a:pt x="148" y="253"/>
                      </a:lnTo>
                      <a:lnTo>
                        <a:pt x="125" y="223"/>
                      </a:lnTo>
                      <a:lnTo>
                        <a:pt x="119" y="223"/>
                      </a:lnTo>
                      <a:lnTo>
                        <a:pt x="98" y="206"/>
                      </a:lnTo>
                      <a:lnTo>
                        <a:pt x="94" y="189"/>
                      </a:lnTo>
                      <a:lnTo>
                        <a:pt x="94" y="178"/>
                      </a:lnTo>
                      <a:lnTo>
                        <a:pt x="77" y="134"/>
                      </a:lnTo>
                      <a:lnTo>
                        <a:pt x="69" y="106"/>
                      </a:lnTo>
                      <a:lnTo>
                        <a:pt x="48" y="81"/>
                      </a:lnTo>
                      <a:lnTo>
                        <a:pt x="19" y="42"/>
                      </a:lnTo>
                      <a:lnTo>
                        <a:pt x="0" y="8"/>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59" name="Freeform 21"/>
                <p:cNvSpPr>
                  <a:spLocks/>
                </p:cNvSpPr>
                <p:nvPr/>
              </p:nvSpPr>
              <p:spPr bwMode="auto">
                <a:xfrm>
                  <a:off x="4664" y="2029"/>
                  <a:ext cx="205" cy="341"/>
                </a:xfrm>
                <a:custGeom>
                  <a:avLst/>
                  <a:gdLst>
                    <a:gd name="T0" fmla="*/ 14 w 205"/>
                    <a:gd name="T1" fmla="*/ 0 h 341"/>
                    <a:gd name="T2" fmla="*/ 31 w 205"/>
                    <a:gd name="T3" fmla="*/ 0 h 341"/>
                    <a:gd name="T4" fmla="*/ 51 w 205"/>
                    <a:gd name="T5" fmla="*/ 36 h 341"/>
                    <a:gd name="T6" fmla="*/ 47 w 205"/>
                    <a:gd name="T7" fmla="*/ 70 h 341"/>
                    <a:gd name="T8" fmla="*/ 59 w 205"/>
                    <a:gd name="T9" fmla="*/ 81 h 341"/>
                    <a:gd name="T10" fmla="*/ 65 w 205"/>
                    <a:gd name="T11" fmla="*/ 103 h 341"/>
                    <a:gd name="T12" fmla="*/ 78 w 205"/>
                    <a:gd name="T13" fmla="*/ 114 h 341"/>
                    <a:gd name="T14" fmla="*/ 94 w 205"/>
                    <a:gd name="T15" fmla="*/ 117 h 341"/>
                    <a:gd name="T16" fmla="*/ 118 w 205"/>
                    <a:gd name="T17" fmla="*/ 134 h 341"/>
                    <a:gd name="T18" fmla="*/ 133 w 205"/>
                    <a:gd name="T19" fmla="*/ 153 h 341"/>
                    <a:gd name="T20" fmla="*/ 137 w 205"/>
                    <a:gd name="T21" fmla="*/ 153 h 341"/>
                    <a:gd name="T22" fmla="*/ 157 w 205"/>
                    <a:gd name="T23" fmla="*/ 170 h 341"/>
                    <a:gd name="T24" fmla="*/ 157 w 205"/>
                    <a:gd name="T25" fmla="*/ 212 h 341"/>
                    <a:gd name="T26" fmla="*/ 163 w 205"/>
                    <a:gd name="T27" fmla="*/ 231 h 341"/>
                    <a:gd name="T28" fmla="*/ 169 w 205"/>
                    <a:gd name="T29" fmla="*/ 242 h 341"/>
                    <a:gd name="T30" fmla="*/ 177 w 205"/>
                    <a:gd name="T31" fmla="*/ 254 h 341"/>
                    <a:gd name="T32" fmla="*/ 184 w 205"/>
                    <a:gd name="T33" fmla="*/ 268 h 341"/>
                    <a:gd name="T34" fmla="*/ 188 w 205"/>
                    <a:gd name="T35" fmla="*/ 284 h 341"/>
                    <a:gd name="T36" fmla="*/ 204 w 205"/>
                    <a:gd name="T37" fmla="*/ 298 h 341"/>
                    <a:gd name="T38" fmla="*/ 202 w 205"/>
                    <a:gd name="T39" fmla="*/ 315 h 341"/>
                    <a:gd name="T40" fmla="*/ 186 w 205"/>
                    <a:gd name="T41" fmla="*/ 318 h 341"/>
                    <a:gd name="T42" fmla="*/ 180 w 205"/>
                    <a:gd name="T43" fmla="*/ 304 h 341"/>
                    <a:gd name="T44" fmla="*/ 169 w 205"/>
                    <a:gd name="T45" fmla="*/ 304 h 341"/>
                    <a:gd name="T46" fmla="*/ 169 w 205"/>
                    <a:gd name="T47" fmla="*/ 340 h 341"/>
                    <a:gd name="T48" fmla="*/ 159 w 205"/>
                    <a:gd name="T49" fmla="*/ 340 h 341"/>
                    <a:gd name="T50" fmla="*/ 147 w 205"/>
                    <a:gd name="T51" fmla="*/ 323 h 341"/>
                    <a:gd name="T52" fmla="*/ 139 w 205"/>
                    <a:gd name="T53" fmla="*/ 315 h 341"/>
                    <a:gd name="T54" fmla="*/ 139 w 205"/>
                    <a:gd name="T55" fmla="*/ 295 h 341"/>
                    <a:gd name="T56" fmla="*/ 122 w 205"/>
                    <a:gd name="T57" fmla="*/ 295 h 341"/>
                    <a:gd name="T58" fmla="*/ 116 w 205"/>
                    <a:gd name="T59" fmla="*/ 315 h 341"/>
                    <a:gd name="T60" fmla="*/ 110 w 205"/>
                    <a:gd name="T61" fmla="*/ 295 h 341"/>
                    <a:gd name="T62" fmla="*/ 108 w 205"/>
                    <a:gd name="T63" fmla="*/ 276 h 341"/>
                    <a:gd name="T64" fmla="*/ 129 w 205"/>
                    <a:gd name="T65" fmla="*/ 268 h 341"/>
                    <a:gd name="T66" fmla="*/ 141 w 205"/>
                    <a:gd name="T67" fmla="*/ 273 h 341"/>
                    <a:gd name="T68" fmla="*/ 143 w 205"/>
                    <a:gd name="T69" fmla="*/ 240 h 341"/>
                    <a:gd name="T70" fmla="*/ 131 w 205"/>
                    <a:gd name="T71" fmla="*/ 229 h 341"/>
                    <a:gd name="T72" fmla="*/ 124 w 205"/>
                    <a:gd name="T73" fmla="*/ 201 h 341"/>
                    <a:gd name="T74" fmla="*/ 118 w 205"/>
                    <a:gd name="T75" fmla="*/ 167 h 341"/>
                    <a:gd name="T76" fmla="*/ 96 w 205"/>
                    <a:gd name="T77" fmla="*/ 156 h 341"/>
                    <a:gd name="T78" fmla="*/ 86 w 205"/>
                    <a:gd name="T79" fmla="*/ 142 h 341"/>
                    <a:gd name="T80" fmla="*/ 69 w 205"/>
                    <a:gd name="T81" fmla="*/ 134 h 341"/>
                    <a:gd name="T82" fmla="*/ 78 w 205"/>
                    <a:gd name="T83" fmla="*/ 164 h 341"/>
                    <a:gd name="T84" fmla="*/ 59 w 205"/>
                    <a:gd name="T85" fmla="*/ 178 h 341"/>
                    <a:gd name="T86" fmla="*/ 47 w 205"/>
                    <a:gd name="T87" fmla="*/ 145 h 341"/>
                    <a:gd name="T88" fmla="*/ 37 w 205"/>
                    <a:gd name="T89" fmla="*/ 137 h 341"/>
                    <a:gd name="T90" fmla="*/ 37 w 205"/>
                    <a:gd name="T91" fmla="*/ 117 h 341"/>
                    <a:gd name="T92" fmla="*/ 24 w 205"/>
                    <a:gd name="T93" fmla="*/ 95 h 341"/>
                    <a:gd name="T94" fmla="*/ 8 w 205"/>
                    <a:gd name="T95" fmla="*/ 81 h 341"/>
                    <a:gd name="T96" fmla="*/ 0 w 205"/>
                    <a:gd name="T97" fmla="*/ 67 h 341"/>
                    <a:gd name="T98" fmla="*/ 4 w 205"/>
                    <a:gd name="T99" fmla="*/ 56 h 341"/>
                    <a:gd name="T100" fmla="*/ 16 w 205"/>
                    <a:gd name="T101" fmla="*/ 61 h 341"/>
                    <a:gd name="T102" fmla="*/ 20 w 205"/>
                    <a:gd name="T103" fmla="*/ 47 h 341"/>
                    <a:gd name="T104" fmla="*/ 16 w 205"/>
                    <a:gd name="T105" fmla="*/ 28 h 341"/>
                    <a:gd name="T106" fmla="*/ 14 w 205"/>
                    <a:gd name="T107" fmla="*/ 0 h 3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5" h="341">
                      <a:moveTo>
                        <a:pt x="14" y="0"/>
                      </a:moveTo>
                      <a:lnTo>
                        <a:pt x="31" y="0"/>
                      </a:lnTo>
                      <a:lnTo>
                        <a:pt x="51" y="36"/>
                      </a:lnTo>
                      <a:lnTo>
                        <a:pt x="47" y="70"/>
                      </a:lnTo>
                      <a:lnTo>
                        <a:pt x="59" y="81"/>
                      </a:lnTo>
                      <a:lnTo>
                        <a:pt x="65" y="103"/>
                      </a:lnTo>
                      <a:lnTo>
                        <a:pt x="78" y="114"/>
                      </a:lnTo>
                      <a:lnTo>
                        <a:pt x="94" y="117"/>
                      </a:lnTo>
                      <a:lnTo>
                        <a:pt x="118" y="134"/>
                      </a:lnTo>
                      <a:lnTo>
                        <a:pt x="133" y="153"/>
                      </a:lnTo>
                      <a:lnTo>
                        <a:pt x="137" y="153"/>
                      </a:lnTo>
                      <a:lnTo>
                        <a:pt x="157" y="170"/>
                      </a:lnTo>
                      <a:lnTo>
                        <a:pt x="157" y="212"/>
                      </a:lnTo>
                      <a:lnTo>
                        <a:pt x="163" y="231"/>
                      </a:lnTo>
                      <a:lnTo>
                        <a:pt x="169" y="242"/>
                      </a:lnTo>
                      <a:lnTo>
                        <a:pt x="177" y="254"/>
                      </a:lnTo>
                      <a:lnTo>
                        <a:pt x="184" y="268"/>
                      </a:lnTo>
                      <a:lnTo>
                        <a:pt x="188" y="284"/>
                      </a:lnTo>
                      <a:lnTo>
                        <a:pt x="204" y="298"/>
                      </a:lnTo>
                      <a:lnTo>
                        <a:pt x="202" y="315"/>
                      </a:lnTo>
                      <a:lnTo>
                        <a:pt x="186" y="318"/>
                      </a:lnTo>
                      <a:lnTo>
                        <a:pt x="180" y="304"/>
                      </a:lnTo>
                      <a:lnTo>
                        <a:pt x="169" y="304"/>
                      </a:lnTo>
                      <a:lnTo>
                        <a:pt x="169" y="340"/>
                      </a:lnTo>
                      <a:lnTo>
                        <a:pt x="159" y="340"/>
                      </a:lnTo>
                      <a:lnTo>
                        <a:pt x="147" y="323"/>
                      </a:lnTo>
                      <a:lnTo>
                        <a:pt x="139" y="315"/>
                      </a:lnTo>
                      <a:lnTo>
                        <a:pt x="139" y="295"/>
                      </a:lnTo>
                      <a:lnTo>
                        <a:pt x="122" y="295"/>
                      </a:lnTo>
                      <a:lnTo>
                        <a:pt x="116" y="315"/>
                      </a:lnTo>
                      <a:lnTo>
                        <a:pt x="110" y="295"/>
                      </a:lnTo>
                      <a:lnTo>
                        <a:pt x="108" y="276"/>
                      </a:lnTo>
                      <a:lnTo>
                        <a:pt x="129" y="268"/>
                      </a:lnTo>
                      <a:lnTo>
                        <a:pt x="141" y="273"/>
                      </a:lnTo>
                      <a:lnTo>
                        <a:pt x="143" y="240"/>
                      </a:lnTo>
                      <a:lnTo>
                        <a:pt x="131" y="229"/>
                      </a:lnTo>
                      <a:lnTo>
                        <a:pt x="124" y="201"/>
                      </a:lnTo>
                      <a:lnTo>
                        <a:pt x="118" y="167"/>
                      </a:lnTo>
                      <a:lnTo>
                        <a:pt x="96" y="156"/>
                      </a:lnTo>
                      <a:lnTo>
                        <a:pt x="86" y="142"/>
                      </a:lnTo>
                      <a:lnTo>
                        <a:pt x="69" y="134"/>
                      </a:lnTo>
                      <a:lnTo>
                        <a:pt x="78" y="164"/>
                      </a:lnTo>
                      <a:lnTo>
                        <a:pt x="59" y="178"/>
                      </a:lnTo>
                      <a:lnTo>
                        <a:pt x="47" y="145"/>
                      </a:lnTo>
                      <a:lnTo>
                        <a:pt x="37" y="137"/>
                      </a:lnTo>
                      <a:lnTo>
                        <a:pt x="37" y="117"/>
                      </a:lnTo>
                      <a:lnTo>
                        <a:pt x="24" y="95"/>
                      </a:lnTo>
                      <a:lnTo>
                        <a:pt x="8" y="81"/>
                      </a:lnTo>
                      <a:lnTo>
                        <a:pt x="0" y="67"/>
                      </a:lnTo>
                      <a:lnTo>
                        <a:pt x="4" y="56"/>
                      </a:lnTo>
                      <a:lnTo>
                        <a:pt x="16" y="61"/>
                      </a:lnTo>
                      <a:lnTo>
                        <a:pt x="20" y="47"/>
                      </a:lnTo>
                      <a:lnTo>
                        <a:pt x="16" y="28"/>
                      </a:lnTo>
                      <a:lnTo>
                        <a:pt x="14"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60" name="Freeform 22"/>
                <p:cNvSpPr>
                  <a:spLocks/>
                </p:cNvSpPr>
                <p:nvPr/>
              </p:nvSpPr>
              <p:spPr bwMode="auto">
                <a:xfrm>
                  <a:off x="4619" y="1452"/>
                  <a:ext cx="150" cy="289"/>
                </a:xfrm>
                <a:custGeom>
                  <a:avLst/>
                  <a:gdLst>
                    <a:gd name="T0" fmla="*/ 31 w 150"/>
                    <a:gd name="T1" fmla="*/ 0 h 289"/>
                    <a:gd name="T2" fmla="*/ 60 w 150"/>
                    <a:gd name="T3" fmla="*/ 20 h 289"/>
                    <a:gd name="T4" fmla="*/ 77 w 150"/>
                    <a:gd name="T5" fmla="*/ 36 h 289"/>
                    <a:gd name="T6" fmla="*/ 89 w 150"/>
                    <a:gd name="T7" fmla="*/ 62 h 289"/>
                    <a:gd name="T8" fmla="*/ 99 w 150"/>
                    <a:gd name="T9" fmla="*/ 62 h 289"/>
                    <a:gd name="T10" fmla="*/ 97 w 150"/>
                    <a:gd name="T11" fmla="*/ 78 h 289"/>
                    <a:gd name="T12" fmla="*/ 108 w 150"/>
                    <a:gd name="T13" fmla="*/ 89 h 289"/>
                    <a:gd name="T14" fmla="*/ 116 w 150"/>
                    <a:gd name="T15" fmla="*/ 106 h 289"/>
                    <a:gd name="T16" fmla="*/ 135 w 150"/>
                    <a:gd name="T17" fmla="*/ 140 h 289"/>
                    <a:gd name="T18" fmla="*/ 149 w 150"/>
                    <a:gd name="T19" fmla="*/ 179 h 289"/>
                    <a:gd name="T20" fmla="*/ 124 w 150"/>
                    <a:gd name="T21" fmla="*/ 176 h 289"/>
                    <a:gd name="T22" fmla="*/ 104 w 150"/>
                    <a:gd name="T23" fmla="*/ 171 h 289"/>
                    <a:gd name="T24" fmla="*/ 118 w 150"/>
                    <a:gd name="T25" fmla="*/ 199 h 289"/>
                    <a:gd name="T26" fmla="*/ 118 w 150"/>
                    <a:gd name="T27" fmla="*/ 215 h 289"/>
                    <a:gd name="T28" fmla="*/ 118 w 150"/>
                    <a:gd name="T29" fmla="*/ 232 h 289"/>
                    <a:gd name="T30" fmla="*/ 110 w 150"/>
                    <a:gd name="T31" fmla="*/ 224 h 289"/>
                    <a:gd name="T32" fmla="*/ 101 w 150"/>
                    <a:gd name="T33" fmla="*/ 210 h 289"/>
                    <a:gd name="T34" fmla="*/ 83 w 150"/>
                    <a:gd name="T35" fmla="*/ 193 h 289"/>
                    <a:gd name="T36" fmla="*/ 74 w 150"/>
                    <a:gd name="T37" fmla="*/ 185 h 289"/>
                    <a:gd name="T38" fmla="*/ 58 w 150"/>
                    <a:gd name="T39" fmla="*/ 193 h 289"/>
                    <a:gd name="T40" fmla="*/ 48 w 150"/>
                    <a:gd name="T41" fmla="*/ 199 h 289"/>
                    <a:gd name="T42" fmla="*/ 54 w 150"/>
                    <a:gd name="T43" fmla="*/ 213 h 289"/>
                    <a:gd name="T44" fmla="*/ 70 w 150"/>
                    <a:gd name="T45" fmla="*/ 224 h 289"/>
                    <a:gd name="T46" fmla="*/ 85 w 150"/>
                    <a:gd name="T47" fmla="*/ 235 h 289"/>
                    <a:gd name="T48" fmla="*/ 91 w 150"/>
                    <a:gd name="T49" fmla="*/ 254 h 289"/>
                    <a:gd name="T50" fmla="*/ 89 w 150"/>
                    <a:gd name="T51" fmla="*/ 280 h 289"/>
                    <a:gd name="T52" fmla="*/ 89 w 150"/>
                    <a:gd name="T53" fmla="*/ 288 h 289"/>
                    <a:gd name="T54" fmla="*/ 83 w 150"/>
                    <a:gd name="T55" fmla="*/ 288 h 289"/>
                    <a:gd name="T56" fmla="*/ 74 w 150"/>
                    <a:gd name="T57" fmla="*/ 280 h 289"/>
                    <a:gd name="T58" fmla="*/ 70 w 150"/>
                    <a:gd name="T59" fmla="*/ 277 h 289"/>
                    <a:gd name="T60" fmla="*/ 64 w 150"/>
                    <a:gd name="T61" fmla="*/ 271 h 289"/>
                    <a:gd name="T62" fmla="*/ 58 w 150"/>
                    <a:gd name="T63" fmla="*/ 285 h 289"/>
                    <a:gd name="T64" fmla="*/ 48 w 150"/>
                    <a:gd name="T65" fmla="*/ 288 h 289"/>
                    <a:gd name="T66" fmla="*/ 41 w 150"/>
                    <a:gd name="T67" fmla="*/ 277 h 289"/>
                    <a:gd name="T68" fmla="*/ 41 w 150"/>
                    <a:gd name="T69" fmla="*/ 252 h 289"/>
                    <a:gd name="T70" fmla="*/ 39 w 150"/>
                    <a:gd name="T71" fmla="*/ 238 h 289"/>
                    <a:gd name="T72" fmla="*/ 29 w 150"/>
                    <a:gd name="T73" fmla="*/ 229 h 289"/>
                    <a:gd name="T74" fmla="*/ 19 w 150"/>
                    <a:gd name="T75" fmla="*/ 243 h 289"/>
                    <a:gd name="T76" fmla="*/ 4 w 150"/>
                    <a:gd name="T77" fmla="*/ 243 h 289"/>
                    <a:gd name="T78" fmla="*/ 0 w 150"/>
                    <a:gd name="T79" fmla="*/ 232 h 289"/>
                    <a:gd name="T80" fmla="*/ 4 w 150"/>
                    <a:gd name="T81" fmla="*/ 204 h 289"/>
                    <a:gd name="T82" fmla="*/ 15 w 150"/>
                    <a:gd name="T83" fmla="*/ 187 h 289"/>
                    <a:gd name="T84" fmla="*/ 14 w 150"/>
                    <a:gd name="T85" fmla="*/ 143 h 289"/>
                    <a:gd name="T86" fmla="*/ 14 w 150"/>
                    <a:gd name="T87" fmla="*/ 131 h 289"/>
                    <a:gd name="T88" fmla="*/ 25 w 150"/>
                    <a:gd name="T89" fmla="*/ 129 h 289"/>
                    <a:gd name="T90" fmla="*/ 35 w 150"/>
                    <a:gd name="T91" fmla="*/ 140 h 289"/>
                    <a:gd name="T92" fmla="*/ 52 w 150"/>
                    <a:gd name="T93" fmla="*/ 145 h 289"/>
                    <a:gd name="T94" fmla="*/ 52 w 150"/>
                    <a:gd name="T95" fmla="*/ 126 h 289"/>
                    <a:gd name="T96" fmla="*/ 45 w 150"/>
                    <a:gd name="T97" fmla="*/ 115 h 289"/>
                    <a:gd name="T98" fmla="*/ 41 w 150"/>
                    <a:gd name="T99" fmla="*/ 106 h 289"/>
                    <a:gd name="T100" fmla="*/ 46 w 150"/>
                    <a:gd name="T101" fmla="*/ 106 h 289"/>
                    <a:gd name="T102" fmla="*/ 50 w 150"/>
                    <a:gd name="T103" fmla="*/ 106 h 289"/>
                    <a:gd name="T104" fmla="*/ 54 w 150"/>
                    <a:gd name="T105" fmla="*/ 106 h 289"/>
                    <a:gd name="T106" fmla="*/ 58 w 150"/>
                    <a:gd name="T107" fmla="*/ 106 h 289"/>
                    <a:gd name="T108" fmla="*/ 64 w 150"/>
                    <a:gd name="T109" fmla="*/ 98 h 289"/>
                    <a:gd name="T110" fmla="*/ 62 w 150"/>
                    <a:gd name="T111" fmla="*/ 89 h 289"/>
                    <a:gd name="T112" fmla="*/ 56 w 150"/>
                    <a:gd name="T113" fmla="*/ 70 h 289"/>
                    <a:gd name="T114" fmla="*/ 45 w 150"/>
                    <a:gd name="T115" fmla="*/ 50 h 289"/>
                    <a:gd name="T116" fmla="*/ 29 w 150"/>
                    <a:gd name="T117" fmla="*/ 39 h 289"/>
                    <a:gd name="T118" fmla="*/ 23 w 150"/>
                    <a:gd name="T119" fmla="*/ 28 h 289"/>
                    <a:gd name="T120" fmla="*/ 31 w 150"/>
                    <a:gd name="T121" fmla="*/ 0 h 2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0" h="289">
                      <a:moveTo>
                        <a:pt x="31" y="0"/>
                      </a:moveTo>
                      <a:lnTo>
                        <a:pt x="60" y="20"/>
                      </a:lnTo>
                      <a:lnTo>
                        <a:pt x="77" y="36"/>
                      </a:lnTo>
                      <a:lnTo>
                        <a:pt x="89" y="62"/>
                      </a:lnTo>
                      <a:lnTo>
                        <a:pt x="99" y="62"/>
                      </a:lnTo>
                      <a:lnTo>
                        <a:pt x="97" y="78"/>
                      </a:lnTo>
                      <a:lnTo>
                        <a:pt x="108" y="89"/>
                      </a:lnTo>
                      <a:lnTo>
                        <a:pt x="116" y="106"/>
                      </a:lnTo>
                      <a:lnTo>
                        <a:pt x="135" y="140"/>
                      </a:lnTo>
                      <a:lnTo>
                        <a:pt x="149" y="179"/>
                      </a:lnTo>
                      <a:lnTo>
                        <a:pt x="124" y="176"/>
                      </a:lnTo>
                      <a:lnTo>
                        <a:pt x="104" y="171"/>
                      </a:lnTo>
                      <a:lnTo>
                        <a:pt x="118" y="199"/>
                      </a:lnTo>
                      <a:lnTo>
                        <a:pt x="118" y="215"/>
                      </a:lnTo>
                      <a:lnTo>
                        <a:pt x="118" y="232"/>
                      </a:lnTo>
                      <a:lnTo>
                        <a:pt x="110" y="224"/>
                      </a:lnTo>
                      <a:lnTo>
                        <a:pt x="101" y="210"/>
                      </a:lnTo>
                      <a:lnTo>
                        <a:pt x="83" y="193"/>
                      </a:lnTo>
                      <a:lnTo>
                        <a:pt x="74" y="185"/>
                      </a:lnTo>
                      <a:lnTo>
                        <a:pt x="58" y="193"/>
                      </a:lnTo>
                      <a:lnTo>
                        <a:pt x="48" y="199"/>
                      </a:lnTo>
                      <a:lnTo>
                        <a:pt x="54" y="213"/>
                      </a:lnTo>
                      <a:lnTo>
                        <a:pt x="70" y="224"/>
                      </a:lnTo>
                      <a:lnTo>
                        <a:pt x="85" y="235"/>
                      </a:lnTo>
                      <a:lnTo>
                        <a:pt x="91" y="254"/>
                      </a:lnTo>
                      <a:lnTo>
                        <a:pt x="89" y="280"/>
                      </a:lnTo>
                      <a:lnTo>
                        <a:pt x="89" y="288"/>
                      </a:lnTo>
                      <a:lnTo>
                        <a:pt x="83" y="288"/>
                      </a:lnTo>
                      <a:lnTo>
                        <a:pt x="74" y="280"/>
                      </a:lnTo>
                      <a:lnTo>
                        <a:pt x="70" y="277"/>
                      </a:lnTo>
                      <a:lnTo>
                        <a:pt x="64" y="271"/>
                      </a:lnTo>
                      <a:lnTo>
                        <a:pt x="58" y="285"/>
                      </a:lnTo>
                      <a:lnTo>
                        <a:pt x="48" y="288"/>
                      </a:lnTo>
                      <a:lnTo>
                        <a:pt x="41" y="277"/>
                      </a:lnTo>
                      <a:lnTo>
                        <a:pt x="41" y="252"/>
                      </a:lnTo>
                      <a:lnTo>
                        <a:pt x="39" y="238"/>
                      </a:lnTo>
                      <a:lnTo>
                        <a:pt x="29" y="229"/>
                      </a:lnTo>
                      <a:lnTo>
                        <a:pt x="19" y="243"/>
                      </a:lnTo>
                      <a:lnTo>
                        <a:pt x="4" y="243"/>
                      </a:lnTo>
                      <a:lnTo>
                        <a:pt x="0" y="232"/>
                      </a:lnTo>
                      <a:lnTo>
                        <a:pt x="4" y="204"/>
                      </a:lnTo>
                      <a:lnTo>
                        <a:pt x="15" y="187"/>
                      </a:lnTo>
                      <a:lnTo>
                        <a:pt x="14" y="143"/>
                      </a:lnTo>
                      <a:lnTo>
                        <a:pt x="14" y="131"/>
                      </a:lnTo>
                      <a:lnTo>
                        <a:pt x="25" y="129"/>
                      </a:lnTo>
                      <a:lnTo>
                        <a:pt x="35" y="140"/>
                      </a:lnTo>
                      <a:lnTo>
                        <a:pt x="52" y="145"/>
                      </a:lnTo>
                      <a:lnTo>
                        <a:pt x="52" y="126"/>
                      </a:lnTo>
                      <a:lnTo>
                        <a:pt x="45" y="115"/>
                      </a:lnTo>
                      <a:lnTo>
                        <a:pt x="41" y="106"/>
                      </a:lnTo>
                      <a:lnTo>
                        <a:pt x="46" y="106"/>
                      </a:lnTo>
                      <a:lnTo>
                        <a:pt x="50" y="106"/>
                      </a:lnTo>
                      <a:lnTo>
                        <a:pt x="54" y="106"/>
                      </a:lnTo>
                      <a:lnTo>
                        <a:pt x="58" y="106"/>
                      </a:lnTo>
                      <a:lnTo>
                        <a:pt x="64" y="98"/>
                      </a:lnTo>
                      <a:lnTo>
                        <a:pt x="62" y="89"/>
                      </a:lnTo>
                      <a:lnTo>
                        <a:pt x="56" y="70"/>
                      </a:lnTo>
                      <a:lnTo>
                        <a:pt x="45" y="50"/>
                      </a:lnTo>
                      <a:lnTo>
                        <a:pt x="29" y="39"/>
                      </a:lnTo>
                      <a:lnTo>
                        <a:pt x="23" y="28"/>
                      </a:lnTo>
                      <a:lnTo>
                        <a:pt x="31"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61" name="Freeform 23"/>
                <p:cNvSpPr>
                  <a:spLocks/>
                </p:cNvSpPr>
                <p:nvPr/>
              </p:nvSpPr>
              <p:spPr bwMode="auto">
                <a:xfrm>
                  <a:off x="4448" y="1104"/>
                  <a:ext cx="165" cy="237"/>
                </a:xfrm>
                <a:custGeom>
                  <a:avLst/>
                  <a:gdLst>
                    <a:gd name="T0" fmla="*/ 0 w 165"/>
                    <a:gd name="T1" fmla="*/ 0 h 237"/>
                    <a:gd name="T2" fmla="*/ 16 w 165"/>
                    <a:gd name="T3" fmla="*/ 0 h 237"/>
                    <a:gd name="T4" fmla="*/ 21 w 165"/>
                    <a:gd name="T5" fmla="*/ 17 h 237"/>
                    <a:gd name="T6" fmla="*/ 43 w 165"/>
                    <a:gd name="T7" fmla="*/ 42 h 237"/>
                    <a:gd name="T8" fmla="*/ 53 w 165"/>
                    <a:gd name="T9" fmla="*/ 69 h 237"/>
                    <a:gd name="T10" fmla="*/ 68 w 165"/>
                    <a:gd name="T11" fmla="*/ 72 h 237"/>
                    <a:gd name="T12" fmla="*/ 80 w 165"/>
                    <a:gd name="T13" fmla="*/ 78 h 237"/>
                    <a:gd name="T14" fmla="*/ 90 w 165"/>
                    <a:gd name="T15" fmla="*/ 89 h 237"/>
                    <a:gd name="T16" fmla="*/ 102 w 165"/>
                    <a:gd name="T17" fmla="*/ 89 h 237"/>
                    <a:gd name="T18" fmla="*/ 115 w 165"/>
                    <a:gd name="T19" fmla="*/ 106 h 237"/>
                    <a:gd name="T20" fmla="*/ 127 w 165"/>
                    <a:gd name="T21" fmla="*/ 119 h 237"/>
                    <a:gd name="T22" fmla="*/ 141 w 165"/>
                    <a:gd name="T23" fmla="*/ 128 h 237"/>
                    <a:gd name="T24" fmla="*/ 139 w 165"/>
                    <a:gd name="T25" fmla="*/ 136 h 237"/>
                    <a:gd name="T26" fmla="*/ 131 w 165"/>
                    <a:gd name="T27" fmla="*/ 142 h 237"/>
                    <a:gd name="T28" fmla="*/ 123 w 165"/>
                    <a:gd name="T29" fmla="*/ 142 h 237"/>
                    <a:gd name="T30" fmla="*/ 119 w 165"/>
                    <a:gd name="T31" fmla="*/ 150 h 237"/>
                    <a:gd name="T32" fmla="*/ 135 w 165"/>
                    <a:gd name="T33" fmla="*/ 167 h 237"/>
                    <a:gd name="T34" fmla="*/ 146 w 165"/>
                    <a:gd name="T35" fmla="*/ 183 h 237"/>
                    <a:gd name="T36" fmla="*/ 164 w 165"/>
                    <a:gd name="T37" fmla="*/ 200 h 237"/>
                    <a:gd name="T38" fmla="*/ 152 w 165"/>
                    <a:gd name="T39" fmla="*/ 219 h 237"/>
                    <a:gd name="T40" fmla="*/ 143 w 165"/>
                    <a:gd name="T41" fmla="*/ 225 h 237"/>
                    <a:gd name="T42" fmla="*/ 144 w 165"/>
                    <a:gd name="T43" fmla="*/ 236 h 237"/>
                    <a:gd name="T44" fmla="*/ 127 w 165"/>
                    <a:gd name="T45" fmla="*/ 236 h 237"/>
                    <a:gd name="T46" fmla="*/ 121 w 165"/>
                    <a:gd name="T47" fmla="*/ 228 h 237"/>
                    <a:gd name="T48" fmla="*/ 107 w 165"/>
                    <a:gd name="T49" fmla="*/ 205 h 237"/>
                    <a:gd name="T50" fmla="*/ 98 w 165"/>
                    <a:gd name="T51" fmla="*/ 186 h 237"/>
                    <a:gd name="T52" fmla="*/ 82 w 165"/>
                    <a:gd name="T53" fmla="*/ 153 h 237"/>
                    <a:gd name="T54" fmla="*/ 64 w 165"/>
                    <a:gd name="T55" fmla="*/ 128 h 237"/>
                    <a:gd name="T56" fmla="*/ 45 w 165"/>
                    <a:gd name="T57" fmla="*/ 92 h 237"/>
                    <a:gd name="T58" fmla="*/ 33 w 165"/>
                    <a:gd name="T59" fmla="*/ 81 h 237"/>
                    <a:gd name="T60" fmla="*/ 23 w 165"/>
                    <a:gd name="T61" fmla="*/ 72 h 237"/>
                    <a:gd name="T62" fmla="*/ 20 w 165"/>
                    <a:gd name="T63" fmla="*/ 53 h 237"/>
                    <a:gd name="T64" fmla="*/ 2 w 165"/>
                    <a:gd name="T65" fmla="*/ 36 h 237"/>
                    <a:gd name="T66" fmla="*/ 2 w 165"/>
                    <a:gd name="T67" fmla="*/ 25 h 237"/>
                    <a:gd name="T68" fmla="*/ 0 w 165"/>
                    <a:gd name="T69" fmla="*/ 0 h 2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5" h="237">
                      <a:moveTo>
                        <a:pt x="0" y="0"/>
                      </a:moveTo>
                      <a:lnTo>
                        <a:pt x="16" y="0"/>
                      </a:lnTo>
                      <a:lnTo>
                        <a:pt x="21" y="17"/>
                      </a:lnTo>
                      <a:lnTo>
                        <a:pt x="43" y="42"/>
                      </a:lnTo>
                      <a:lnTo>
                        <a:pt x="53" y="69"/>
                      </a:lnTo>
                      <a:lnTo>
                        <a:pt x="68" y="72"/>
                      </a:lnTo>
                      <a:lnTo>
                        <a:pt x="80" y="78"/>
                      </a:lnTo>
                      <a:lnTo>
                        <a:pt x="90" y="89"/>
                      </a:lnTo>
                      <a:lnTo>
                        <a:pt x="102" y="89"/>
                      </a:lnTo>
                      <a:lnTo>
                        <a:pt x="115" y="106"/>
                      </a:lnTo>
                      <a:lnTo>
                        <a:pt x="127" y="119"/>
                      </a:lnTo>
                      <a:lnTo>
                        <a:pt x="141" y="128"/>
                      </a:lnTo>
                      <a:lnTo>
                        <a:pt x="139" y="136"/>
                      </a:lnTo>
                      <a:lnTo>
                        <a:pt x="131" y="142"/>
                      </a:lnTo>
                      <a:lnTo>
                        <a:pt x="123" y="142"/>
                      </a:lnTo>
                      <a:lnTo>
                        <a:pt x="119" y="150"/>
                      </a:lnTo>
                      <a:lnTo>
                        <a:pt x="135" y="167"/>
                      </a:lnTo>
                      <a:lnTo>
                        <a:pt x="146" y="183"/>
                      </a:lnTo>
                      <a:lnTo>
                        <a:pt x="164" y="200"/>
                      </a:lnTo>
                      <a:lnTo>
                        <a:pt x="152" y="219"/>
                      </a:lnTo>
                      <a:lnTo>
                        <a:pt x="143" y="225"/>
                      </a:lnTo>
                      <a:lnTo>
                        <a:pt x="144" y="236"/>
                      </a:lnTo>
                      <a:lnTo>
                        <a:pt x="127" y="236"/>
                      </a:lnTo>
                      <a:lnTo>
                        <a:pt x="121" y="228"/>
                      </a:lnTo>
                      <a:lnTo>
                        <a:pt x="107" y="205"/>
                      </a:lnTo>
                      <a:lnTo>
                        <a:pt x="98" y="186"/>
                      </a:lnTo>
                      <a:lnTo>
                        <a:pt x="82" y="153"/>
                      </a:lnTo>
                      <a:lnTo>
                        <a:pt x="64" y="128"/>
                      </a:lnTo>
                      <a:lnTo>
                        <a:pt x="45" y="92"/>
                      </a:lnTo>
                      <a:lnTo>
                        <a:pt x="33" y="81"/>
                      </a:lnTo>
                      <a:lnTo>
                        <a:pt x="23" y="72"/>
                      </a:lnTo>
                      <a:lnTo>
                        <a:pt x="20" y="53"/>
                      </a:lnTo>
                      <a:lnTo>
                        <a:pt x="2" y="36"/>
                      </a:lnTo>
                      <a:lnTo>
                        <a:pt x="2" y="25"/>
                      </a:lnTo>
                      <a:lnTo>
                        <a:pt x="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043" name="Group 33"/>
              <p:cNvGrpSpPr>
                <a:grpSpLocks/>
              </p:cNvGrpSpPr>
              <p:nvPr/>
            </p:nvGrpSpPr>
            <p:grpSpPr bwMode="auto">
              <a:xfrm>
                <a:off x="2314" y="617"/>
                <a:ext cx="2387" cy="2766"/>
                <a:chOff x="2314" y="617"/>
                <a:chExt cx="2387" cy="2766"/>
              </a:xfrm>
            </p:grpSpPr>
            <p:sp>
              <p:nvSpPr>
                <p:cNvPr id="1044" name="Freeform 25"/>
                <p:cNvSpPr>
                  <a:spLocks/>
                </p:cNvSpPr>
                <p:nvPr/>
              </p:nvSpPr>
              <p:spPr bwMode="auto">
                <a:xfrm>
                  <a:off x="2314" y="1584"/>
                  <a:ext cx="1187" cy="1799"/>
                </a:xfrm>
                <a:custGeom>
                  <a:avLst/>
                  <a:gdLst>
                    <a:gd name="T0" fmla="*/ 906 w 1187"/>
                    <a:gd name="T1" fmla="*/ 290 h 1799"/>
                    <a:gd name="T2" fmla="*/ 1017 w 1187"/>
                    <a:gd name="T3" fmla="*/ 589 h 1799"/>
                    <a:gd name="T4" fmla="*/ 1062 w 1187"/>
                    <a:gd name="T5" fmla="*/ 664 h 1799"/>
                    <a:gd name="T6" fmla="*/ 1159 w 1187"/>
                    <a:gd name="T7" fmla="*/ 645 h 1799"/>
                    <a:gd name="T8" fmla="*/ 1184 w 1187"/>
                    <a:gd name="T9" fmla="*/ 718 h 1799"/>
                    <a:gd name="T10" fmla="*/ 1067 w 1187"/>
                    <a:gd name="T11" fmla="*/ 919 h 1799"/>
                    <a:gd name="T12" fmla="*/ 972 w 1187"/>
                    <a:gd name="T13" fmla="*/ 1150 h 1799"/>
                    <a:gd name="T14" fmla="*/ 986 w 1187"/>
                    <a:gd name="T15" fmla="*/ 1234 h 1799"/>
                    <a:gd name="T16" fmla="*/ 986 w 1187"/>
                    <a:gd name="T17" fmla="*/ 1318 h 1799"/>
                    <a:gd name="T18" fmla="*/ 943 w 1187"/>
                    <a:gd name="T19" fmla="*/ 1349 h 1799"/>
                    <a:gd name="T20" fmla="*/ 881 w 1187"/>
                    <a:gd name="T21" fmla="*/ 1463 h 1799"/>
                    <a:gd name="T22" fmla="*/ 857 w 1187"/>
                    <a:gd name="T23" fmla="*/ 1561 h 1799"/>
                    <a:gd name="T24" fmla="*/ 799 w 1187"/>
                    <a:gd name="T25" fmla="*/ 1695 h 1799"/>
                    <a:gd name="T26" fmla="*/ 766 w 1187"/>
                    <a:gd name="T27" fmla="*/ 1725 h 1799"/>
                    <a:gd name="T28" fmla="*/ 694 w 1187"/>
                    <a:gd name="T29" fmla="*/ 1792 h 1799"/>
                    <a:gd name="T30" fmla="*/ 607 w 1187"/>
                    <a:gd name="T31" fmla="*/ 1770 h 1799"/>
                    <a:gd name="T32" fmla="*/ 597 w 1187"/>
                    <a:gd name="T33" fmla="*/ 1706 h 1799"/>
                    <a:gd name="T34" fmla="*/ 558 w 1187"/>
                    <a:gd name="T35" fmla="*/ 1617 h 1799"/>
                    <a:gd name="T36" fmla="*/ 550 w 1187"/>
                    <a:gd name="T37" fmla="*/ 1541 h 1799"/>
                    <a:gd name="T38" fmla="*/ 539 w 1187"/>
                    <a:gd name="T39" fmla="*/ 1491 h 1799"/>
                    <a:gd name="T40" fmla="*/ 502 w 1187"/>
                    <a:gd name="T41" fmla="*/ 1435 h 1799"/>
                    <a:gd name="T42" fmla="*/ 478 w 1187"/>
                    <a:gd name="T43" fmla="*/ 1362 h 1799"/>
                    <a:gd name="T44" fmla="*/ 511 w 1187"/>
                    <a:gd name="T45" fmla="*/ 1240 h 1799"/>
                    <a:gd name="T46" fmla="*/ 496 w 1187"/>
                    <a:gd name="T47" fmla="*/ 1067 h 1799"/>
                    <a:gd name="T48" fmla="*/ 443 w 1187"/>
                    <a:gd name="T49" fmla="*/ 980 h 1799"/>
                    <a:gd name="T50" fmla="*/ 436 w 1187"/>
                    <a:gd name="T51" fmla="*/ 843 h 1799"/>
                    <a:gd name="T52" fmla="*/ 360 w 1187"/>
                    <a:gd name="T53" fmla="*/ 793 h 1799"/>
                    <a:gd name="T54" fmla="*/ 261 w 1187"/>
                    <a:gd name="T55" fmla="*/ 807 h 1799"/>
                    <a:gd name="T56" fmla="*/ 56 w 1187"/>
                    <a:gd name="T57" fmla="*/ 698 h 1799"/>
                    <a:gd name="T58" fmla="*/ 10 w 1187"/>
                    <a:gd name="T59" fmla="*/ 522 h 1799"/>
                    <a:gd name="T60" fmla="*/ 47 w 1187"/>
                    <a:gd name="T61" fmla="*/ 396 h 1799"/>
                    <a:gd name="T62" fmla="*/ 115 w 1187"/>
                    <a:gd name="T63" fmla="*/ 260 h 1799"/>
                    <a:gd name="T64" fmla="*/ 216 w 1187"/>
                    <a:gd name="T65" fmla="*/ 156 h 1799"/>
                    <a:gd name="T66" fmla="*/ 292 w 1187"/>
                    <a:gd name="T67" fmla="*/ 47 h 1799"/>
                    <a:gd name="T68" fmla="*/ 362 w 1187"/>
                    <a:gd name="T69" fmla="*/ 75 h 1799"/>
                    <a:gd name="T70" fmla="*/ 437 w 1187"/>
                    <a:gd name="T71" fmla="*/ 28 h 1799"/>
                    <a:gd name="T72" fmla="*/ 490 w 1187"/>
                    <a:gd name="T73" fmla="*/ 6 h 1799"/>
                    <a:gd name="T74" fmla="*/ 531 w 1187"/>
                    <a:gd name="T75" fmla="*/ 61 h 1799"/>
                    <a:gd name="T76" fmla="*/ 612 w 1187"/>
                    <a:gd name="T77" fmla="*/ 151 h 1799"/>
                    <a:gd name="T78" fmla="*/ 669 w 1187"/>
                    <a:gd name="T79" fmla="*/ 109 h 1799"/>
                    <a:gd name="T80" fmla="*/ 754 w 1187"/>
                    <a:gd name="T81" fmla="*/ 140 h 1799"/>
                    <a:gd name="T82" fmla="*/ 848 w 1187"/>
                    <a:gd name="T83" fmla="*/ 137 h 17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87" h="1799">
                      <a:moveTo>
                        <a:pt x="887" y="215"/>
                      </a:moveTo>
                      <a:lnTo>
                        <a:pt x="906" y="290"/>
                      </a:lnTo>
                      <a:lnTo>
                        <a:pt x="943" y="405"/>
                      </a:lnTo>
                      <a:lnTo>
                        <a:pt x="1017" y="589"/>
                      </a:lnTo>
                      <a:lnTo>
                        <a:pt x="1044" y="611"/>
                      </a:lnTo>
                      <a:lnTo>
                        <a:pt x="1062" y="664"/>
                      </a:lnTo>
                      <a:lnTo>
                        <a:pt x="1120" y="662"/>
                      </a:lnTo>
                      <a:lnTo>
                        <a:pt x="1159" y="645"/>
                      </a:lnTo>
                      <a:lnTo>
                        <a:pt x="1186" y="645"/>
                      </a:lnTo>
                      <a:lnTo>
                        <a:pt x="1184" y="718"/>
                      </a:lnTo>
                      <a:lnTo>
                        <a:pt x="1174" y="757"/>
                      </a:lnTo>
                      <a:lnTo>
                        <a:pt x="1067" y="919"/>
                      </a:lnTo>
                      <a:lnTo>
                        <a:pt x="970" y="1086"/>
                      </a:lnTo>
                      <a:lnTo>
                        <a:pt x="972" y="1150"/>
                      </a:lnTo>
                      <a:lnTo>
                        <a:pt x="999" y="1198"/>
                      </a:lnTo>
                      <a:lnTo>
                        <a:pt x="986" y="1234"/>
                      </a:lnTo>
                      <a:lnTo>
                        <a:pt x="994" y="1281"/>
                      </a:lnTo>
                      <a:lnTo>
                        <a:pt x="986" y="1318"/>
                      </a:lnTo>
                      <a:lnTo>
                        <a:pt x="962" y="1349"/>
                      </a:lnTo>
                      <a:lnTo>
                        <a:pt x="943" y="1349"/>
                      </a:lnTo>
                      <a:lnTo>
                        <a:pt x="910" y="1402"/>
                      </a:lnTo>
                      <a:lnTo>
                        <a:pt x="881" y="1463"/>
                      </a:lnTo>
                      <a:lnTo>
                        <a:pt x="887" y="1530"/>
                      </a:lnTo>
                      <a:lnTo>
                        <a:pt x="857" y="1561"/>
                      </a:lnTo>
                      <a:lnTo>
                        <a:pt x="830" y="1630"/>
                      </a:lnTo>
                      <a:lnTo>
                        <a:pt x="799" y="1695"/>
                      </a:lnTo>
                      <a:lnTo>
                        <a:pt x="782" y="1720"/>
                      </a:lnTo>
                      <a:lnTo>
                        <a:pt x="766" y="1725"/>
                      </a:lnTo>
                      <a:lnTo>
                        <a:pt x="739" y="1767"/>
                      </a:lnTo>
                      <a:lnTo>
                        <a:pt x="694" y="1792"/>
                      </a:lnTo>
                      <a:lnTo>
                        <a:pt x="638" y="1798"/>
                      </a:lnTo>
                      <a:lnTo>
                        <a:pt x="607" y="1770"/>
                      </a:lnTo>
                      <a:lnTo>
                        <a:pt x="603" y="1742"/>
                      </a:lnTo>
                      <a:lnTo>
                        <a:pt x="597" y="1706"/>
                      </a:lnTo>
                      <a:lnTo>
                        <a:pt x="576" y="1686"/>
                      </a:lnTo>
                      <a:lnTo>
                        <a:pt x="558" y="1617"/>
                      </a:lnTo>
                      <a:lnTo>
                        <a:pt x="552" y="1583"/>
                      </a:lnTo>
                      <a:lnTo>
                        <a:pt x="550" y="1541"/>
                      </a:lnTo>
                      <a:lnTo>
                        <a:pt x="541" y="1510"/>
                      </a:lnTo>
                      <a:lnTo>
                        <a:pt x="539" y="1491"/>
                      </a:lnTo>
                      <a:lnTo>
                        <a:pt x="521" y="1460"/>
                      </a:lnTo>
                      <a:lnTo>
                        <a:pt x="502" y="1435"/>
                      </a:lnTo>
                      <a:lnTo>
                        <a:pt x="488" y="1393"/>
                      </a:lnTo>
                      <a:lnTo>
                        <a:pt x="478" y="1362"/>
                      </a:lnTo>
                      <a:lnTo>
                        <a:pt x="482" y="1312"/>
                      </a:lnTo>
                      <a:lnTo>
                        <a:pt x="511" y="1240"/>
                      </a:lnTo>
                      <a:lnTo>
                        <a:pt x="517" y="1159"/>
                      </a:lnTo>
                      <a:lnTo>
                        <a:pt x="496" y="1067"/>
                      </a:lnTo>
                      <a:lnTo>
                        <a:pt x="465" y="1030"/>
                      </a:lnTo>
                      <a:lnTo>
                        <a:pt x="443" y="980"/>
                      </a:lnTo>
                      <a:lnTo>
                        <a:pt x="451" y="902"/>
                      </a:lnTo>
                      <a:lnTo>
                        <a:pt x="436" y="843"/>
                      </a:lnTo>
                      <a:lnTo>
                        <a:pt x="399" y="838"/>
                      </a:lnTo>
                      <a:lnTo>
                        <a:pt x="360" y="793"/>
                      </a:lnTo>
                      <a:lnTo>
                        <a:pt x="311" y="768"/>
                      </a:lnTo>
                      <a:lnTo>
                        <a:pt x="261" y="807"/>
                      </a:lnTo>
                      <a:lnTo>
                        <a:pt x="128" y="796"/>
                      </a:lnTo>
                      <a:lnTo>
                        <a:pt x="56" y="698"/>
                      </a:lnTo>
                      <a:lnTo>
                        <a:pt x="0" y="567"/>
                      </a:lnTo>
                      <a:lnTo>
                        <a:pt x="10" y="522"/>
                      </a:lnTo>
                      <a:lnTo>
                        <a:pt x="35" y="489"/>
                      </a:lnTo>
                      <a:lnTo>
                        <a:pt x="47" y="396"/>
                      </a:lnTo>
                      <a:lnTo>
                        <a:pt x="64" y="329"/>
                      </a:lnTo>
                      <a:lnTo>
                        <a:pt x="115" y="260"/>
                      </a:lnTo>
                      <a:lnTo>
                        <a:pt x="167" y="229"/>
                      </a:lnTo>
                      <a:lnTo>
                        <a:pt x="216" y="156"/>
                      </a:lnTo>
                      <a:lnTo>
                        <a:pt x="227" y="126"/>
                      </a:lnTo>
                      <a:lnTo>
                        <a:pt x="292" y="47"/>
                      </a:lnTo>
                      <a:lnTo>
                        <a:pt x="332" y="78"/>
                      </a:lnTo>
                      <a:lnTo>
                        <a:pt x="362" y="75"/>
                      </a:lnTo>
                      <a:lnTo>
                        <a:pt x="397" y="34"/>
                      </a:lnTo>
                      <a:lnTo>
                        <a:pt x="437" y="28"/>
                      </a:lnTo>
                      <a:lnTo>
                        <a:pt x="465" y="39"/>
                      </a:lnTo>
                      <a:lnTo>
                        <a:pt x="490" y="6"/>
                      </a:lnTo>
                      <a:lnTo>
                        <a:pt x="523" y="0"/>
                      </a:lnTo>
                      <a:lnTo>
                        <a:pt x="531" y="61"/>
                      </a:lnTo>
                      <a:lnTo>
                        <a:pt x="552" y="106"/>
                      </a:lnTo>
                      <a:lnTo>
                        <a:pt x="612" y="151"/>
                      </a:lnTo>
                      <a:lnTo>
                        <a:pt x="663" y="159"/>
                      </a:lnTo>
                      <a:lnTo>
                        <a:pt x="669" y="109"/>
                      </a:lnTo>
                      <a:lnTo>
                        <a:pt x="708" y="109"/>
                      </a:lnTo>
                      <a:lnTo>
                        <a:pt x="754" y="140"/>
                      </a:lnTo>
                      <a:lnTo>
                        <a:pt x="805" y="156"/>
                      </a:lnTo>
                      <a:lnTo>
                        <a:pt x="848" y="137"/>
                      </a:lnTo>
                      <a:lnTo>
                        <a:pt x="887" y="215"/>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045" name="Group 30"/>
                <p:cNvGrpSpPr>
                  <a:grpSpLocks/>
                </p:cNvGrpSpPr>
                <p:nvPr/>
              </p:nvGrpSpPr>
              <p:grpSpPr bwMode="auto">
                <a:xfrm>
                  <a:off x="2395" y="617"/>
                  <a:ext cx="526" cy="620"/>
                  <a:chOff x="2395" y="617"/>
                  <a:chExt cx="526" cy="620"/>
                </a:xfrm>
              </p:grpSpPr>
              <p:grpSp>
                <p:nvGrpSpPr>
                  <p:cNvPr id="1048" name="Group 28"/>
                  <p:cNvGrpSpPr>
                    <a:grpSpLocks/>
                  </p:cNvGrpSpPr>
                  <p:nvPr/>
                </p:nvGrpSpPr>
                <p:grpSpPr bwMode="auto">
                  <a:xfrm>
                    <a:off x="2603" y="1004"/>
                    <a:ext cx="165" cy="233"/>
                    <a:chOff x="2603" y="1004"/>
                    <a:chExt cx="165" cy="233"/>
                  </a:xfrm>
                </p:grpSpPr>
                <p:sp>
                  <p:nvSpPr>
                    <p:cNvPr id="1050" name="Freeform 26"/>
                    <p:cNvSpPr>
                      <a:spLocks/>
                    </p:cNvSpPr>
                    <p:nvPr/>
                  </p:nvSpPr>
                  <p:spPr bwMode="auto">
                    <a:xfrm>
                      <a:off x="2603" y="1089"/>
                      <a:ext cx="78" cy="132"/>
                    </a:xfrm>
                    <a:custGeom>
                      <a:avLst/>
                      <a:gdLst>
                        <a:gd name="T0" fmla="*/ 18 w 78"/>
                        <a:gd name="T1" fmla="*/ 40 h 132"/>
                        <a:gd name="T2" fmla="*/ 24 w 78"/>
                        <a:gd name="T3" fmla="*/ 26 h 132"/>
                        <a:gd name="T4" fmla="*/ 38 w 78"/>
                        <a:gd name="T5" fmla="*/ 26 h 132"/>
                        <a:gd name="T6" fmla="*/ 57 w 78"/>
                        <a:gd name="T7" fmla="*/ 0 h 132"/>
                        <a:gd name="T8" fmla="*/ 63 w 78"/>
                        <a:gd name="T9" fmla="*/ 17 h 132"/>
                        <a:gd name="T10" fmla="*/ 73 w 78"/>
                        <a:gd name="T11" fmla="*/ 17 h 132"/>
                        <a:gd name="T12" fmla="*/ 77 w 78"/>
                        <a:gd name="T13" fmla="*/ 26 h 132"/>
                        <a:gd name="T14" fmla="*/ 71 w 78"/>
                        <a:gd name="T15" fmla="*/ 40 h 132"/>
                        <a:gd name="T16" fmla="*/ 63 w 78"/>
                        <a:gd name="T17" fmla="*/ 46 h 132"/>
                        <a:gd name="T18" fmla="*/ 63 w 78"/>
                        <a:gd name="T19" fmla="*/ 57 h 132"/>
                        <a:gd name="T20" fmla="*/ 61 w 78"/>
                        <a:gd name="T21" fmla="*/ 63 h 132"/>
                        <a:gd name="T22" fmla="*/ 59 w 78"/>
                        <a:gd name="T23" fmla="*/ 71 h 132"/>
                        <a:gd name="T24" fmla="*/ 63 w 78"/>
                        <a:gd name="T25" fmla="*/ 83 h 132"/>
                        <a:gd name="T26" fmla="*/ 57 w 78"/>
                        <a:gd name="T27" fmla="*/ 94 h 132"/>
                        <a:gd name="T28" fmla="*/ 51 w 78"/>
                        <a:gd name="T29" fmla="*/ 100 h 132"/>
                        <a:gd name="T30" fmla="*/ 45 w 78"/>
                        <a:gd name="T31" fmla="*/ 100 h 132"/>
                        <a:gd name="T32" fmla="*/ 43 w 78"/>
                        <a:gd name="T33" fmla="*/ 103 h 132"/>
                        <a:gd name="T34" fmla="*/ 41 w 78"/>
                        <a:gd name="T35" fmla="*/ 111 h 132"/>
                        <a:gd name="T36" fmla="*/ 32 w 78"/>
                        <a:gd name="T37" fmla="*/ 114 h 132"/>
                        <a:gd name="T38" fmla="*/ 30 w 78"/>
                        <a:gd name="T39" fmla="*/ 111 h 132"/>
                        <a:gd name="T40" fmla="*/ 22 w 78"/>
                        <a:gd name="T41" fmla="*/ 120 h 132"/>
                        <a:gd name="T42" fmla="*/ 20 w 78"/>
                        <a:gd name="T43" fmla="*/ 122 h 132"/>
                        <a:gd name="T44" fmla="*/ 10 w 78"/>
                        <a:gd name="T45" fmla="*/ 131 h 132"/>
                        <a:gd name="T46" fmla="*/ 6 w 78"/>
                        <a:gd name="T47" fmla="*/ 131 h 132"/>
                        <a:gd name="T48" fmla="*/ 4 w 78"/>
                        <a:gd name="T49" fmla="*/ 125 h 132"/>
                        <a:gd name="T50" fmla="*/ 2 w 78"/>
                        <a:gd name="T51" fmla="*/ 111 h 132"/>
                        <a:gd name="T52" fmla="*/ 0 w 78"/>
                        <a:gd name="T53" fmla="*/ 108 h 132"/>
                        <a:gd name="T54" fmla="*/ 0 w 78"/>
                        <a:gd name="T55" fmla="*/ 97 h 132"/>
                        <a:gd name="T56" fmla="*/ 6 w 78"/>
                        <a:gd name="T57" fmla="*/ 91 h 132"/>
                        <a:gd name="T58" fmla="*/ 12 w 78"/>
                        <a:gd name="T59" fmla="*/ 85 h 132"/>
                        <a:gd name="T60" fmla="*/ 16 w 78"/>
                        <a:gd name="T61" fmla="*/ 74 h 132"/>
                        <a:gd name="T62" fmla="*/ 22 w 78"/>
                        <a:gd name="T63" fmla="*/ 74 h 132"/>
                        <a:gd name="T64" fmla="*/ 26 w 78"/>
                        <a:gd name="T65" fmla="*/ 77 h 132"/>
                        <a:gd name="T66" fmla="*/ 32 w 78"/>
                        <a:gd name="T67" fmla="*/ 74 h 132"/>
                        <a:gd name="T68" fmla="*/ 26 w 78"/>
                        <a:gd name="T69" fmla="*/ 71 h 132"/>
                        <a:gd name="T70" fmla="*/ 18 w 78"/>
                        <a:gd name="T71" fmla="*/ 40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8" h="132">
                          <a:moveTo>
                            <a:pt x="18" y="40"/>
                          </a:moveTo>
                          <a:lnTo>
                            <a:pt x="24" y="26"/>
                          </a:lnTo>
                          <a:lnTo>
                            <a:pt x="38" y="26"/>
                          </a:lnTo>
                          <a:lnTo>
                            <a:pt x="57" y="0"/>
                          </a:lnTo>
                          <a:lnTo>
                            <a:pt x="63" y="17"/>
                          </a:lnTo>
                          <a:lnTo>
                            <a:pt x="73" y="17"/>
                          </a:lnTo>
                          <a:lnTo>
                            <a:pt x="77" y="26"/>
                          </a:lnTo>
                          <a:lnTo>
                            <a:pt x="71" y="40"/>
                          </a:lnTo>
                          <a:lnTo>
                            <a:pt x="63" y="46"/>
                          </a:lnTo>
                          <a:lnTo>
                            <a:pt x="63" y="57"/>
                          </a:lnTo>
                          <a:lnTo>
                            <a:pt x="61" y="63"/>
                          </a:lnTo>
                          <a:lnTo>
                            <a:pt x="59" y="71"/>
                          </a:lnTo>
                          <a:lnTo>
                            <a:pt x="63" y="83"/>
                          </a:lnTo>
                          <a:lnTo>
                            <a:pt x="57" y="94"/>
                          </a:lnTo>
                          <a:lnTo>
                            <a:pt x="51" y="100"/>
                          </a:lnTo>
                          <a:lnTo>
                            <a:pt x="45" y="100"/>
                          </a:lnTo>
                          <a:lnTo>
                            <a:pt x="43" y="103"/>
                          </a:lnTo>
                          <a:lnTo>
                            <a:pt x="41" y="111"/>
                          </a:lnTo>
                          <a:lnTo>
                            <a:pt x="32" y="114"/>
                          </a:lnTo>
                          <a:lnTo>
                            <a:pt x="30" y="111"/>
                          </a:lnTo>
                          <a:lnTo>
                            <a:pt x="22" y="120"/>
                          </a:lnTo>
                          <a:lnTo>
                            <a:pt x="20" y="122"/>
                          </a:lnTo>
                          <a:lnTo>
                            <a:pt x="10" y="131"/>
                          </a:lnTo>
                          <a:lnTo>
                            <a:pt x="6" y="131"/>
                          </a:lnTo>
                          <a:lnTo>
                            <a:pt x="4" y="125"/>
                          </a:lnTo>
                          <a:lnTo>
                            <a:pt x="2" y="111"/>
                          </a:lnTo>
                          <a:lnTo>
                            <a:pt x="0" y="108"/>
                          </a:lnTo>
                          <a:lnTo>
                            <a:pt x="0" y="97"/>
                          </a:lnTo>
                          <a:lnTo>
                            <a:pt x="6" y="91"/>
                          </a:lnTo>
                          <a:lnTo>
                            <a:pt x="12" y="85"/>
                          </a:lnTo>
                          <a:lnTo>
                            <a:pt x="16" y="74"/>
                          </a:lnTo>
                          <a:lnTo>
                            <a:pt x="22" y="74"/>
                          </a:lnTo>
                          <a:lnTo>
                            <a:pt x="26" y="77"/>
                          </a:lnTo>
                          <a:lnTo>
                            <a:pt x="32" y="74"/>
                          </a:lnTo>
                          <a:lnTo>
                            <a:pt x="26" y="71"/>
                          </a:lnTo>
                          <a:lnTo>
                            <a:pt x="18" y="4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51" name="Freeform 27"/>
                    <p:cNvSpPr>
                      <a:spLocks/>
                    </p:cNvSpPr>
                    <p:nvPr/>
                  </p:nvSpPr>
                  <p:spPr bwMode="auto">
                    <a:xfrm>
                      <a:off x="2674" y="1004"/>
                      <a:ext cx="94" cy="233"/>
                    </a:xfrm>
                    <a:custGeom>
                      <a:avLst/>
                      <a:gdLst>
                        <a:gd name="T0" fmla="*/ 36 w 94"/>
                        <a:gd name="T1" fmla="*/ 25 h 233"/>
                        <a:gd name="T2" fmla="*/ 57 w 94"/>
                        <a:gd name="T3" fmla="*/ 22 h 233"/>
                        <a:gd name="T4" fmla="*/ 65 w 94"/>
                        <a:gd name="T5" fmla="*/ 14 h 233"/>
                        <a:gd name="T6" fmla="*/ 75 w 94"/>
                        <a:gd name="T7" fmla="*/ 6 h 233"/>
                        <a:gd name="T8" fmla="*/ 93 w 94"/>
                        <a:gd name="T9" fmla="*/ 3 h 233"/>
                        <a:gd name="T10" fmla="*/ 87 w 94"/>
                        <a:gd name="T11" fmla="*/ 22 h 233"/>
                        <a:gd name="T12" fmla="*/ 79 w 94"/>
                        <a:gd name="T13" fmla="*/ 28 h 233"/>
                        <a:gd name="T14" fmla="*/ 67 w 94"/>
                        <a:gd name="T15" fmla="*/ 45 h 233"/>
                        <a:gd name="T16" fmla="*/ 81 w 94"/>
                        <a:gd name="T17" fmla="*/ 45 h 233"/>
                        <a:gd name="T18" fmla="*/ 93 w 94"/>
                        <a:gd name="T19" fmla="*/ 45 h 233"/>
                        <a:gd name="T20" fmla="*/ 85 w 94"/>
                        <a:gd name="T21" fmla="*/ 64 h 233"/>
                        <a:gd name="T22" fmla="*/ 71 w 94"/>
                        <a:gd name="T23" fmla="*/ 73 h 233"/>
                        <a:gd name="T24" fmla="*/ 69 w 94"/>
                        <a:gd name="T25" fmla="*/ 87 h 233"/>
                        <a:gd name="T26" fmla="*/ 81 w 94"/>
                        <a:gd name="T27" fmla="*/ 106 h 233"/>
                        <a:gd name="T28" fmla="*/ 87 w 94"/>
                        <a:gd name="T29" fmla="*/ 126 h 233"/>
                        <a:gd name="T30" fmla="*/ 93 w 94"/>
                        <a:gd name="T31" fmla="*/ 151 h 233"/>
                        <a:gd name="T32" fmla="*/ 89 w 94"/>
                        <a:gd name="T33" fmla="*/ 182 h 233"/>
                        <a:gd name="T34" fmla="*/ 79 w 94"/>
                        <a:gd name="T35" fmla="*/ 196 h 233"/>
                        <a:gd name="T36" fmla="*/ 87 w 94"/>
                        <a:gd name="T37" fmla="*/ 218 h 233"/>
                        <a:gd name="T38" fmla="*/ 65 w 94"/>
                        <a:gd name="T39" fmla="*/ 218 h 233"/>
                        <a:gd name="T40" fmla="*/ 53 w 94"/>
                        <a:gd name="T41" fmla="*/ 215 h 233"/>
                        <a:gd name="T42" fmla="*/ 36 w 94"/>
                        <a:gd name="T43" fmla="*/ 224 h 233"/>
                        <a:gd name="T44" fmla="*/ 26 w 94"/>
                        <a:gd name="T45" fmla="*/ 226 h 233"/>
                        <a:gd name="T46" fmla="*/ 14 w 94"/>
                        <a:gd name="T47" fmla="*/ 229 h 233"/>
                        <a:gd name="T48" fmla="*/ 4 w 94"/>
                        <a:gd name="T49" fmla="*/ 221 h 233"/>
                        <a:gd name="T50" fmla="*/ 0 w 94"/>
                        <a:gd name="T51" fmla="*/ 207 h 233"/>
                        <a:gd name="T52" fmla="*/ 10 w 94"/>
                        <a:gd name="T53" fmla="*/ 193 h 233"/>
                        <a:gd name="T54" fmla="*/ 24 w 94"/>
                        <a:gd name="T55" fmla="*/ 190 h 233"/>
                        <a:gd name="T56" fmla="*/ 16 w 94"/>
                        <a:gd name="T57" fmla="*/ 182 h 233"/>
                        <a:gd name="T58" fmla="*/ 16 w 94"/>
                        <a:gd name="T59" fmla="*/ 168 h 233"/>
                        <a:gd name="T60" fmla="*/ 28 w 94"/>
                        <a:gd name="T61" fmla="*/ 159 h 233"/>
                        <a:gd name="T62" fmla="*/ 38 w 94"/>
                        <a:gd name="T63" fmla="*/ 157 h 233"/>
                        <a:gd name="T64" fmla="*/ 44 w 94"/>
                        <a:gd name="T65" fmla="*/ 131 h 233"/>
                        <a:gd name="T66" fmla="*/ 49 w 94"/>
                        <a:gd name="T67" fmla="*/ 106 h 233"/>
                        <a:gd name="T68" fmla="*/ 40 w 94"/>
                        <a:gd name="T69" fmla="*/ 89 h 233"/>
                        <a:gd name="T70" fmla="*/ 20 w 94"/>
                        <a:gd name="T71" fmla="*/ 84 h 233"/>
                        <a:gd name="T72" fmla="*/ 30 w 94"/>
                        <a:gd name="T73" fmla="*/ 34 h 2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4" h="233">
                          <a:moveTo>
                            <a:pt x="30" y="34"/>
                          </a:moveTo>
                          <a:lnTo>
                            <a:pt x="36" y="25"/>
                          </a:lnTo>
                          <a:lnTo>
                            <a:pt x="53" y="28"/>
                          </a:lnTo>
                          <a:lnTo>
                            <a:pt x="57" y="22"/>
                          </a:lnTo>
                          <a:lnTo>
                            <a:pt x="61" y="14"/>
                          </a:lnTo>
                          <a:lnTo>
                            <a:pt x="65" y="14"/>
                          </a:lnTo>
                          <a:lnTo>
                            <a:pt x="69" y="11"/>
                          </a:lnTo>
                          <a:lnTo>
                            <a:pt x="75" y="6"/>
                          </a:lnTo>
                          <a:lnTo>
                            <a:pt x="83" y="0"/>
                          </a:lnTo>
                          <a:lnTo>
                            <a:pt x="93" y="3"/>
                          </a:lnTo>
                          <a:lnTo>
                            <a:pt x="91" y="14"/>
                          </a:lnTo>
                          <a:lnTo>
                            <a:pt x="87" y="22"/>
                          </a:lnTo>
                          <a:lnTo>
                            <a:pt x="83" y="25"/>
                          </a:lnTo>
                          <a:lnTo>
                            <a:pt x="79" y="28"/>
                          </a:lnTo>
                          <a:lnTo>
                            <a:pt x="67" y="34"/>
                          </a:lnTo>
                          <a:lnTo>
                            <a:pt x="67" y="45"/>
                          </a:lnTo>
                          <a:lnTo>
                            <a:pt x="69" y="50"/>
                          </a:lnTo>
                          <a:lnTo>
                            <a:pt x="81" y="45"/>
                          </a:lnTo>
                          <a:lnTo>
                            <a:pt x="91" y="39"/>
                          </a:lnTo>
                          <a:lnTo>
                            <a:pt x="93" y="45"/>
                          </a:lnTo>
                          <a:lnTo>
                            <a:pt x="93" y="61"/>
                          </a:lnTo>
                          <a:lnTo>
                            <a:pt x="85" y="64"/>
                          </a:lnTo>
                          <a:lnTo>
                            <a:pt x="77" y="64"/>
                          </a:lnTo>
                          <a:lnTo>
                            <a:pt x="71" y="73"/>
                          </a:lnTo>
                          <a:lnTo>
                            <a:pt x="69" y="78"/>
                          </a:lnTo>
                          <a:lnTo>
                            <a:pt x="69" y="87"/>
                          </a:lnTo>
                          <a:lnTo>
                            <a:pt x="75" y="98"/>
                          </a:lnTo>
                          <a:lnTo>
                            <a:pt x="81" y="106"/>
                          </a:lnTo>
                          <a:lnTo>
                            <a:pt x="85" y="115"/>
                          </a:lnTo>
                          <a:lnTo>
                            <a:pt x="87" y="126"/>
                          </a:lnTo>
                          <a:lnTo>
                            <a:pt x="89" y="137"/>
                          </a:lnTo>
                          <a:lnTo>
                            <a:pt x="93" y="151"/>
                          </a:lnTo>
                          <a:lnTo>
                            <a:pt x="93" y="171"/>
                          </a:lnTo>
                          <a:lnTo>
                            <a:pt x="89" y="182"/>
                          </a:lnTo>
                          <a:lnTo>
                            <a:pt x="81" y="190"/>
                          </a:lnTo>
                          <a:lnTo>
                            <a:pt x="79" y="196"/>
                          </a:lnTo>
                          <a:lnTo>
                            <a:pt x="83" y="207"/>
                          </a:lnTo>
                          <a:lnTo>
                            <a:pt x="87" y="218"/>
                          </a:lnTo>
                          <a:lnTo>
                            <a:pt x="75" y="218"/>
                          </a:lnTo>
                          <a:lnTo>
                            <a:pt x="65" y="218"/>
                          </a:lnTo>
                          <a:lnTo>
                            <a:pt x="61" y="215"/>
                          </a:lnTo>
                          <a:lnTo>
                            <a:pt x="53" y="215"/>
                          </a:lnTo>
                          <a:lnTo>
                            <a:pt x="44" y="218"/>
                          </a:lnTo>
                          <a:lnTo>
                            <a:pt x="36" y="224"/>
                          </a:lnTo>
                          <a:lnTo>
                            <a:pt x="30" y="224"/>
                          </a:lnTo>
                          <a:lnTo>
                            <a:pt x="26" y="226"/>
                          </a:lnTo>
                          <a:lnTo>
                            <a:pt x="16" y="232"/>
                          </a:lnTo>
                          <a:lnTo>
                            <a:pt x="14" y="229"/>
                          </a:lnTo>
                          <a:lnTo>
                            <a:pt x="10" y="224"/>
                          </a:lnTo>
                          <a:lnTo>
                            <a:pt x="4" y="221"/>
                          </a:lnTo>
                          <a:lnTo>
                            <a:pt x="0" y="218"/>
                          </a:lnTo>
                          <a:lnTo>
                            <a:pt x="0" y="207"/>
                          </a:lnTo>
                          <a:lnTo>
                            <a:pt x="4" y="193"/>
                          </a:lnTo>
                          <a:lnTo>
                            <a:pt x="10" y="193"/>
                          </a:lnTo>
                          <a:lnTo>
                            <a:pt x="16" y="190"/>
                          </a:lnTo>
                          <a:lnTo>
                            <a:pt x="24" y="190"/>
                          </a:lnTo>
                          <a:lnTo>
                            <a:pt x="24" y="187"/>
                          </a:lnTo>
                          <a:lnTo>
                            <a:pt x="16" y="182"/>
                          </a:lnTo>
                          <a:lnTo>
                            <a:pt x="16" y="173"/>
                          </a:lnTo>
                          <a:lnTo>
                            <a:pt x="16" y="168"/>
                          </a:lnTo>
                          <a:lnTo>
                            <a:pt x="24" y="162"/>
                          </a:lnTo>
                          <a:lnTo>
                            <a:pt x="28" y="159"/>
                          </a:lnTo>
                          <a:lnTo>
                            <a:pt x="32" y="157"/>
                          </a:lnTo>
                          <a:lnTo>
                            <a:pt x="38" y="157"/>
                          </a:lnTo>
                          <a:lnTo>
                            <a:pt x="42" y="154"/>
                          </a:lnTo>
                          <a:lnTo>
                            <a:pt x="44" y="131"/>
                          </a:lnTo>
                          <a:lnTo>
                            <a:pt x="49" y="115"/>
                          </a:lnTo>
                          <a:lnTo>
                            <a:pt x="49" y="106"/>
                          </a:lnTo>
                          <a:lnTo>
                            <a:pt x="36" y="103"/>
                          </a:lnTo>
                          <a:lnTo>
                            <a:pt x="40" y="89"/>
                          </a:lnTo>
                          <a:lnTo>
                            <a:pt x="30" y="81"/>
                          </a:lnTo>
                          <a:lnTo>
                            <a:pt x="20" y="84"/>
                          </a:lnTo>
                          <a:lnTo>
                            <a:pt x="32" y="64"/>
                          </a:lnTo>
                          <a:lnTo>
                            <a:pt x="30" y="34"/>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049" name="Freeform 29"/>
                  <p:cNvSpPr>
                    <a:spLocks/>
                  </p:cNvSpPr>
                  <p:nvPr/>
                </p:nvSpPr>
                <p:spPr bwMode="auto">
                  <a:xfrm>
                    <a:off x="2395" y="617"/>
                    <a:ext cx="526" cy="390"/>
                  </a:xfrm>
                  <a:custGeom>
                    <a:avLst/>
                    <a:gdLst>
                      <a:gd name="T0" fmla="*/ 33 w 526"/>
                      <a:gd name="T1" fmla="*/ 381 h 390"/>
                      <a:gd name="T2" fmla="*/ 53 w 526"/>
                      <a:gd name="T3" fmla="*/ 353 h 390"/>
                      <a:gd name="T4" fmla="*/ 64 w 526"/>
                      <a:gd name="T5" fmla="*/ 344 h 390"/>
                      <a:gd name="T6" fmla="*/ 82 w 526"/>
                      <a:gd name="T7" fmla="*/ 336 h 390"/>
                      <a:gd name="T8" fmla="*/ 95 w 526"/>
                      <a:gd name="T9" fmla="*/ 336 h 390"/>
                      <a:gd name="T10" fmla="*/ 107 w 526"/>
                      <a:gd name="T11" fmla="*/ 325 h 390"/>
                      <a:gd name="T12" fmla="*/ 121 w 526"/>
                      <a:gd name="T13" fmla="*/ 308 h 390"/>
                      <a:gd name="T14" fmla="*/ 134 w 526"/>
                      <a:gd name="T15" fmla="*/ 299 h 390"/>
                      <a:gd name="T16" fmla="*/ 148 w 526"/>
                      <a:gd name="T17" fmla="*/ 291 h 390"/>
                      <a:gd name="T18" fmla="*/ 163 w 526"/>
                      <a:gd name="T19" fmla="*/ 280 h 390"/>
                      <a:gd name="T20" fmla="*/ 183 w 526"/>
                      <a:gd name="T21" fmla="*/ 274 h 390"/>
                      <a:gd name="T22" fmla="*/ 214 w 526"/>
                      <a:gd name="T23" fmla="*/ 280 h 390"/>
                      <a:gd name="T24" fmla="*/ 239 w 526"/>
                      <a:gd name="T25" fmla="*/ 269 h 390"/>
                      <a:gd name="T26" fmla="*/ 253 w 526"/>
                      <a:gd name="T27" fmla="*/ 241 h 390"/>
                      <a:gd name="T28" fmla="*/ 270 w 526"/>
                      <a:gd name="T29" fmla="*/ 218 h 390"/>
                      <a:gd name="T30" fmla="*/ 282 w 526"/>
                      <a:gd name="T31" fmla="*/ 199 h 390"/>
                      <a:gd name="T32" fmla="*/ 292 w 526"/>
                      <a:gd name="T33" fmla="*/ 182 h 390"/>
                      <a:gd name="T34" fmla="*/ 315 w 526"/>
                      <a:gd name="T35" fmla="*/ 165 h 390"/>
                      <a:gd name="T36" fmla="*/ 311 w 526"/>
                      <a:gd name="T37" fmla="*/ 188 h 390"/>
                      <a:gd name="T38" fmla="*/ 329 w 526"/>
                      <a:gd name="T39" fmla="*/ 199 h 390"/>
                      <a:gd name="T40" fmla="*/ 344 w 526"/>
                      <a:gd name="T41" fmla="*/ 190 h 390"/>
                      <a:gd name="T42" fmla="*/ 350 w 526"/>
                      <a:gd name="T43" fmla="*/ 174 h 390"/>
                      <a:gd name="T44" fmla="*/ 356 w 526"/>
                      <a:gd name="T45" fmla="*/ 157 h 390"/>
                      <a:gd name="T46" fmla="*/ 366 w 526"/>
                      <a:gd name="T47" fmla="*/ 140 h 390"/>
                      <a:gd name="T48" fmla="*/ 395 w 526"/>
                      <a:gd name="T49" fmla="*/ 140 h 390"/>
                      <a:gd name="T50" fmla="*/ 424 w 526"/>
                      <a:gd name="T51" fmla="*/ 112 h 390"/>
                      <a:gd name="T52" fmla="*/ 453 w 526"/>
                      <a:gd name="T53" fmla="*/ 92 h 390"/>
                      <a:gd name="T54" fmla="*/ 484 w 526"/>
                      <a:gd name="T55" fmla="*/ 45 h 390"/>
                      <a:gd name="T56" fmla="*/ 511 w 526"/>
                      <a:gd name="T57" fmla="*/ 22 h 390"/>
                      <a:gd name="T58" fmla="*/ 502 w 526"/>
                      <a:gd name="T59" fmla="*/ 0 h 390"/>
                      <a:gd name="T60" fmla="*/ 455 w 526"/>
                      <a:gd name="T61" fmla="*/ 14 h 390"/>
                      <a:gd name="T62" fmla="*/ 424 w 526"/>
                      <a:gd name="T63" fmla="*/ 28 h 390"/>
                      <a:gd name="T64" fmla="*/ 391 w 526"/>
                      <a:gd name="T65" fmla="*/ 36 h 390"/>
                      <a:gd name="T66" fmla="*/ 350 w 526"/>
                      <a:gd name="T67" fmla="*/ 59 h 390"/>
                      <a:gd name="T68" fmla="*/ 315 w 526"/>
                      <a:gd name="T69" fmla="*/ 73 h 390"/>
                      <a:gd name="T70" fmla="*/ 278 w 526"/>
                      <a:gd name="T71" fmla="*/ 92 h 390"/>
                      <a:gd name="T72" fmla="*/ 253 w 526"/>
                      <a:gd name="T73" fmla="*/ 120 h 390"/>
                      <a:gd name="T74" fmla="*/ 231 w 526"/>
                      <a:gd name="T75" fmla="*/ 140 h 390"/>
                      <a:gd name="T76" fmla="*/ 189 w 526"/>
                      <a:gd name="T77" fmla="*/ 174 h 390"/>
                      <a:gd name="T78" fmla="*/ 146 w 526"/>
                      <a:gd name="T79" fmla="*/ 215 h 390"/>
                      <a:gd name="T80" fmla="*/ 109 w 526"/>
                      <a:gd name="T81" fmla="*/ 246 h 390"/>
                      <a:gd name="T82" fmla="*/ 80 w 526"/>
                      <a:gd name="T83" fmla="*/ 288 h 390"/>
                      <a:gd name="T84" fmla="*/ 49 w 526"/>
                      <a:gd name="T85" fmla="*/ 316 h 390"/>
                      <a:gd name="T86" fmla="*/ 0 w 526"/>
                      <a:gd name="T87" fmla="*/ 389 h 3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390">
                        <a:moveTo>
                          <a:pt x="0" y="389"/>
                        </a:moveTo>
                        <a:lnTo>
                          <a:pt x="33" y="381"/>
                        </a:lnTo>
                        <a:lnTo>
                          <a:pt x="45" y="364"/>
                        </a:lnTo>
                        <a:lnTo>
                          <a:pt x="53" y="353"/>
                        </a:lnTo>
                        <a:lnTo>
                          <a:pt x="56" y="344"/>
                        </a:lnTo>
                        <a:lnTo>
                          <a:pt x="64" y="344"/>
                        </a:lnTo>
                        <a:lnTo>
                          <a:pt x="72" y="336"/>
                        </a:lnTo>
                        <a:lnTo>
                          <a:pt x="82" y="336"/>
                        </a:lnTo>
                        <a:lnTo>
                          <a:pt x="88" y="336"/>
                        </a:lnTo>
                        <a:lnTo>
                          <a:pt x="95" y="336"/>
                        </a:lnTo>
                        <a:lnTo>
                          <a:pt x="99" y="336"/>
                        </a:lnTo>
                        <a:lnTo>
                          <a:pt x="107" y="325"/>
                        </a:lnTo>
                        <a:lnTo>
                          <a:pt x="111" y="316"/>
                        </a:lnTo>
                        <a:lnTo>
                          <a:pt x="121" y="308"/>
                        </a:lnTo>
                        <a:lnTo>
                          <a:pt x="128" y="305"/>
                        </a:lnTo>
                        <a:lnTo>
                          <a:pt x="134" y="299"/>
                        </a:lnTo>
                        <a:lnTo>
                          <a:pt x="142" y="297"/>
                        </a:lnTo>
                        <a:lnTo>
                          <a:pt x="148" y="291"/>
                        </a:lnTo>
                        <a:lnTo>
                          <a:pt x="156" y="285"/>
                        </a:lnTo>
                        <a:lnTo>
                          <a:pt x="163" y="280"/>
                        </a:lnTo>
                        <a:lnTo>
                          <a:pt x="173" y="271"/>
                        </a:lnTo>
                        <a:lnTo>
                          <a:pt x="183" y="274"/>
                        </a:lnTo>
                        <a:lnTo>
                          <a:pt x="198" y="280"/>
                        </a:lnTo>
                        <a:lnTo>
                          <a:pt x="214" y="280"/>
                        </a:lnTo>
                        <a:lnTo>
                          <a:pt x="231" y="271"/>
                        </a:lnTo>
                        <a:lnTo>
                          <a:pt x="239" y="269"/>
                        </a:lnTo>
                        <a:lnTo>
                          <a:pt x="245" y="252"/>
                        </a:lnTo>
                        <a:lnTo>
                          <a:pt x="253" y="241"/>
                        </a:lnTo>
                        <a:lnTo>
                          <a:pt x="266" y="227"/>
                        </a:lnTo>
                        <a:lnTo>
                          <a:pt x="270" y="218"/>
                        </a:lnTo>
                        <a:lnTo>
                          <a:pt x="270" y="207"/>
                        </a:lnTo>
                        <a:lnTo>
                          <a:pt x="282" y="199"/>
                        </a:lnTo>
                        <a:lnTo>
                          <a:pt x="288" y="190"/>
                        </a:lnTo>
                        <a:lnTo>
                          <a:pt x="292" y="182"/>
                        </a:lnTo>
                        <a:lnTo>
                          <a:pt x="296" y="182"/>
                        </a:lnTo>
                        <a:lnTo>
                          <a:pt x="315" y="165"/>
                        </a:lnTo>
                        <a:lnTo>
                          <a:pt x="315" y="182"/>
                        </a:lnTo>
                        <a:lnTo>
                          <a:pt x="311" y="188"/>
                        </a:lnTo>
                        <a:lnTo>
                          <a:pt x="315" y="196"/>
                        </a:lnTo>
                        <a:lnTo>
                          <a:pt x="329" y="199"/>
                        </a:lnTo>
                        <a:lnTo>
                          <a:pt x="336" y="199"/>
                        </a:lnTo>
                        <a:lnTo>
                          <a:pt x="344" y="190"/>
                        </a:lnTo>
                        <a:lnTo>
                          <a:pt x="350" y="182"/>
                        </a:lnTo>
                        <a:lnTo>
                          <a:pt x="350" y="174"/>
                        </a:lnTo>
                        <a:lnTo>
                          <a:pt x="356" y="165"/>
                        </a:lnTo>
                        <a:lnTo>
                          <a:pt x="356" y="157"/>
                        </a:lnTo>
                        <a:lnTo>
                          <a:pt x="362" y="146"/>
                        </a:lnTo>
                        <a:lnTo>
                          <a:pt x="366" y="140"/>
                        </a:lnTo>
                        <a:lnTo>
                          <a:pt x="375" y="140"/>
                        </a:lnTo>
                        <a:lnTo>
                          <a:pt x="395" y="140"/>
                        </a:lnTo>
                        <a:lnTo>
                          <a:pt x="410" y="129"/>
                        </a:lnTo>
                        <a:lnTo>
                          <a:pt x="424" y="112"/>
                        </a:lnTo>
                        <a:lnTo>
                          <a:pt x="439" y="106"/>
                        </a:lnTo>
                        <a:lnTo>
                          <a:pt x="453" y="92"/>
                        </a:lnTo>
                        <a:lnTo>
                          <a:pt x="463" y="70"/>
                        </a:lnTo>
                        <a:lnTo>
                          <a:pt x="484" y="45"/>
                        </a:lnTo>
                        <a:lnTo>
                          <a:pt x="498" y="34"/>
                        </a:lnTo>
                        <a:lnTo>
                          <a:pt x="511" y="22"/>
                        </a:lnTo>
                        <a:lnTo>
                          <a:pt x="525" y="8"/>
                        </a:lnTo>
                        <a:lnTo>
                          <a:pt x="502" y="0"/>
                        </a:lnTo>
                        <a:lnTo>
                          <a:pt x="478" y="0"/>
                        </a:lnTo>
                        <a:lnTo>
                          <a:pt x="455" y="14"/>
                        </a:lnTo>
                        <a:lnTo>
                          <a:pt x="443" y="22"/>
                        </a:lnTo>
                        <a:lnTo>
                          <a:pt x="424" y="28"/>
                        </a:lnTo>
                        <a:lnTo>
                          <a:pt x="403" y="31"/>
                        </a:lnTo>
                        <a:lnTo>
                          <a:pt x="391" y="36"/>
                        </a:lnTo>
                        <a:lnTo>
                          <a:pt x="366" y="50"/>
                        </a:lnTo>
                        <a:lnTo>
                          <a:pt x="350" y="59"/>
                        </a:lnTo>
                        <a:lnTo>
                          <a:pt x="334" y="67"/>
                        </a:lnTo>
                        <a:lnTo>
                          <a:pt x="315" y="73"/>
                        </a:lnTo>
                        <a:lnTo>
                          <a:pt x="296" y="81"/>
                        </a:lnTo>
                        <a:lnTo>
                          <a:pt x="278" y="92"/>
                        </a:lnTo>
                        <a:lnTo>
                          <a:pt x="264" y="106"/>
                        </a:lnTo>
                        <a:lnTo>
                          <a:pt x="253" y="120"/>
                        </a:lnTo>
                        <a:lnTo>
                          <a:pt x="241" y="132"/>
                        </a:lnTo>
                        <a:lnTo>
                          <a:pt x="231" y="140"/>
                        </a:lnTo>
                        <a:lnTo>
                          <a:pt x="210" y="157"/>
                        </a:lnTo>
                        <a:lnTo>
                          <a:pt x="189" y="174"/>
                        </a:lnTo>
                        <a:lnTo>
                          <a:pt x="163" y="190"/>
                        </a:lnTo>
                        <a:lnTo>
                          <a:pt x="146" y="215"/>
                        </a:lnTo>
                        <a:lnTo>
                          <a:pt x="126" y="235"/>
                        </a:lnTo>
                        <a:lnTo>
                          <a:pt x="109" y="246"/>
                        </a:lnTo>
                        <a:lnTo>
                          <a:pt x="91" y="271"/>
                        </a:lnTo>
                        <a:lnTo>
                          <a:pt x="80" y="288"/>
                        </a:lnTo>
                        <a:lnTo>
                          <a:pt x="64" y="305"/>
                        </a:lnTo>
                        <a:lnTo>
                          <a:pt x="49" y="316"/>
                        </a:lnTo>
                        <a:lnTo>
                          <a:pt x="33" y="327"/>
                        </a:lnTo>
                        <a:lnTo>
                          <a:pt x="0" y="389"/>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046" name="Freeform 31"/>
                <p:cNvSpPr>
                  <a:spLocks/>
                </p:cNvSpPr>
                <p:nvPr/>
              </p:nvSpPr>
              <p:spPr bwMode="auto">
                <a:xfrm>
                  <a:off x="3324" y="2815"/>
                  <a:ext cx="158" cy="378"/>
                </a:xfrm>
                <a:custGeom>
                  <a:avLst/>
                  <a:gdLst>
                    <a:gd name="T0" fmla="*/ 29 w 158"/>
                    <a:gd name="T1" fmla="*/ 117 h 378"/>
                    <a:gd name="T2" fmla="*/ 26 w 158"/>
                    <a:gd name="T3" fmla="*/ 193 h 378"/>
                    <a:gd name="T4" fmla="*/ 12 w 158"/>
                    <a:gd name="T5" fmla="*/ 240 h 378"/>
                    <a:gd name="T6" fmla="*/ 0 w 158"/>
                    <a:gd name="T7" fmla="*/ 285 h 378"/>
                    <a:gd name="T8" fmla="*/ 0 w 158"/>
                    <a:gd name="T9" fmla="*/ 318 h 378"/>
                    <a:gd name="T10" fmla="*/ 4 w 158"/>
                    <a:gd name="T11" fmla="*/ 346 h 378"/>
                    <a:gd name="T12" fmla="*/ 18 w 158"/>
                    <a:gd name="T13" fmla="*/ 371 h 378"/>
                    <a:gd name="T14" fmla="*/ 29 w 158"/>
                    <a:gd name="T15" fmla="*/ 374 h 378"/>
                    <a:gd name="T16" fmla="*/ 39 w 158"/>
                    <a:gd name="T17" fmla="*/ 374 h 378"/>
                    <a:gd name="T18" fmla="*/ 51 w 158"/>
                    <a:gd name="T19" fmla="*/ 377 h 378"/>
                    <a:gd name="T20" fmla="*/ 57 w 158"/>
                    <a:gd name="T21" fmla="*/ 357 h 378"/>
                    <a:gd name="T22" fmla="*/ 63 w 158"/>
                    <a:gd name="T23" fmla="*/ 307 h 378"/>
                    <a:gd name="T24" fmla="*/ 80 w 158"/>
                    <a:gd name="T25" fmla="*/ 274 h 378"/>
                    <a:gd name="T26" fmla="*/ 84 w 158"/>
                    <a:gd name="T27" fmla="*/ 223 h 378"/>
                    <a:gd name="T28" fmla="*/ 92 w 158"/>
                    <a:gd name="T29" fmla="*/ 204 h 378"/>
                    <a:gd name="T30" fmla="*/ 100 w 158"/>
                    <a:gd name="T31" fmla="*/ 190 h 378"/>
                    <a:gd name="T32" fmla="*/ 106 w 158"/>
                    <a:gd name="T33" fmla="*/ 154 h 378"/>
                    <a:gd name="T34" fmla="*/ 118 w 158"/>
                    <a:gd name="T35" fmla="*/ 131 h 378"/>
                    <a:gd name="T36" fmla="*/ 126 w 158"/>
                    <a:gd name="T37" fmla="*/ 114 h 378"/>
                    <a:gd name="T38" fmla="*/ 133 w 158"/>
                    <a:gd name="T39" fmla="*/ 101 h 378"/>
                    <a:gd name="T40" fmla="*/ 133 w 158"/>
                    <a:gd name="T41" fmla="*/ 92 h 378"/>
                    <a:gd name="T42" fmla="*/ 151 w 158"/>
                    <a:gd name="T43" fmla="*/ 73 h 378"/>
                    <a:gd name="T44" fmla="*/ 153 w 158"/>
                    <a:gd name="T45" fmla="*/ 42 h 378"/>
                    <a:gd name="T46" fmla="*/ 157 w 158"/>
                    <a:gd name="T47" fmla="*/ 22 h 378"/>
                    <a:gd name="T48" fmla="*/ 141 w 158"/>
                    <a:gd name="T49" fmla="*/ 14 h 378"/>
                    <a:gd name="T50" fmla="*/ 131 w 158"/>
                    <a:gd name="T51" fmla="*/ 0 h 378"/>
                    <a:gd name="T52" fmla="*/ 118 w 158"/>
                    <a:gd name="T53" fmla="*/ 14 h 378"/>
                    <a:gd name="T54" fmla="*/ 106 w 158"/>
                    <a:gd name="T55" fmla="*/ 47 h 378"/>
                    <a:gd name="T56" fmla="*/ 92 w 158"/>
                    <a:gd name="T57" fmla="*/ 70 h 378"/>
                    <a:gd name="T58" fmla="*/ 80 w 158"/>
                    <a:gd name="T59" fmla="*/ 89 h 378"/>
                    <a:gd name="T60" fmla="*/ 75 w 158"/>
                    <a:gd name="T61" fmla="*/ 89 h 378"/>
                    <a:gd name="T62" fmla="*/ 63 w 158"/>
                    <a:gd name="T63" fmla="*/ 101 h 378"/>
                    <a:gd name="T64" fmla="*/ 57 w 158"/>
                    <a:gd name="T65" fmla="*/ 112 h 378"/>
                    <a:gd name="T66" fmla="*/ 29 w 158"/>
                    <a:gd name="T67" fmla="*/ 117 h 3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8" h="378">
                      <a:moveTo>
                        <a:pt x="29" y="117"/>
                      </a:moveTo>
                      <a:lnTo>
                        <a:pt x="26" y="193"/>
                      </a:lnTo>
                      <a:lnTo>
                        <a:pt x="12" y="240"/>
                      </a:lnTo>
                      <a:lnTo>
                        <a:pt x="0" y="285"/>
                      </a:lnTo>
                      <a:lnTo>
                        <a:pt x="0" y="318"/>
                      </a:lnTo>
                      <a:lnTo>
                        <a:pt x="4" y="346"/>
                      </a:lnTo>
                      <a:lnTo>
                        <a:pt x="18" y="371"/>
                      </a:lnTo>
                      <a:lnTo>
                        <a:pt x="29" y="374"/>
                      </a:lnTo>
                      <a:lnTo>
                        <a:pt x="39" y="374"/>
                      </a:lnTo>
                      <a:lnTo>
                        <a:pt x="51" y="377"/>
                      </a:lnTo>
                      <a:lnTo>
                        <a:pt x="57" y="357"/>
                      </a:lnTo>
                      <a:lnTo>
                        <a:pt x="63" y="307"/>
                      </a:lnTo>
                      <a:lnTo>
                        <a:pt x="80" y="274"/>
                      </a:lnTo>
                      <a:lnTo>
                        <a:pt x="84" y="223"/>
                      </a:lnTo>
                      <a:lnTo>
                        <a:pt x="92" y="204"/>
                      </a:lnTo>
                      <a:lnTo>
                        <a:pt x="100" y="190"/>
                      </a:lnTo>
                      <a:lnTo>
                        <a:pt x="106" y="154"/>
                      </a:lnTo>
                      <a:lnTo>
                        <a:pt x="118" y="131"/>
                      </a:lnTo>
                      <a:lnTo>
                        <a:pt x="126" y="114"/>
                      </a:lnTo>
                      <a:lnTo>
                        <a:pt x="133" y="101"/>
                      </a:lnTo>
                      <a:lnTo>
                        <a:pt x="133" y="92"/>
                      </a:lnTo>
                      <a:lnTo>
                        <a:pt x="151" y="73"/>
                      </a:lnTo>
                      <a:lnTo>
                        <a:pt x="153" y="42"/>
                      </a:lnTo>
                      <a:lnTo>
                        <a:pt x="157" y="22"/>
                      </a:lnTo>
                      <a:lnTo>
                        <a:pt x="141" y="14"/>
                      </a:lnTo>
                      <a:lnTo>
                        <a:pt x="131" y="0"/>
                      </a:lnTo>
                      <a:lnTo>
                        <a:pt x="118" y="14"/>
                      </a:lnTo>
                      <a:lnTo>
                        <a:pt x="106" y="47"/>
                      </a:lnTo>
                      <a:lnTo>
                        <a:pt x="92" y="70"/>
                      </a:lnTo>
                      <a:lnTo>
                        <a:pt x="80" y="89"/>
                      </a:lnTo>
                      <a:lnTo>
                        <a:pt x="75" y="89"/>
                      </a:lnTo>
                      <a:lnTo>
                        <a:pt x="63" y="101"/>
                      </a:lnTo>
                      <a:lnTo>
                        <a:pt x="57" y="112"/>
                      </a:lnTo>
                      <a:lnTo>
                        <a:pt x="29" y="117"/>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47" name="Freeform 32"/>
                <p:cNvSpPr>
                  <a:spLocks/>
                </p:cNvSpPr>
                <p:nvPr/>
              </p:nvSpPr>
              <p:spPr bwMode="auto">
                <a:xfrm>
                  <a:off x="2575" y="655"/>
                  <a:ext cx="2126" cy="1789"/>
                </a:xfrm>
                <a:custGeom>
                  <a:avLst/>
                  <a:gdLst>
                    <a:gd name="T0" fmla="*/ 124 w 2126"/>
                    <a:gd name="T1" fmla="*/ 750 h 1789"/>
                    <a:gd name="T2" fmla="*/ 142 w 2126"/>
                    <a:gd name="T3" fmla="*/ 619 h 1789"/>
                    <a:gd name="T4" fmla="*/ 214 w 2126"/>
                    <a:gd name="T5" fmla="*/ 544 h 1789"/>
                    <a:gd name="T6" fmla="*/ 296 w 2126"/>
                    <a:gd name="T7" fmla="*/ 508 h 1789"/>
                    <a:gd name="T8" fmla="*/ 319 w 2126"/>
                    <a:gd name="T9" fmla="*/ 432 h 1789"/>
                    <a:gd name="T10" fmla="*/ 424 w 2126"/>
                    <a:gd name="T11" fmla="*/ 365 h 1789"/>
                    <a:gd name="T12" fmla="*/ 492 w 2126"/>
                    <a:gd name="T13" fmla="*/ 271 h 1789"/>
                    <a:gd name="T14" fmla="*/ 461 w 2126"/>
                    <a:gd name="T15" fmla="*/ 223 h 1789"/>
                    <a:gd name="T16" fmla="*/ 467 w 2126"/>
                    <a:gd name="T17" fmla="*/ 179 h 1789"/>
                    <a:gd name="T18" fmla="*/ 399 w 2126"/>
                    <a:gd name="T19" fmla="*/ 243 h 1789"/>
                    <a:gd name="T20" fmla="*/ 377 w 2126"/>
                    <a:gd name="T21" fmla="*/ 371 h 1789"/>
                    <a:gd name="T22" fmla="*/ 331 w 2126"/>
                    <a:gd name="T23" fmla="*/ 410 h 1789"/>
                    <a:gd name="T24" fmla="*/ 307 w 2126"/>
                    <a:gd name="T25" fmla="*/ 343 h 1789"/>
                    <a:gd name="T26" fmla="*/ 243 w 2126"/>
                    <a:gd name="T27" fmla="*/ 374 h 1789"/>
                    <a:gd name="T28" fmla="*/ 226 w 2126"/>
                    <a:gd name="T29" fmla="*/ 324 h 1789"/>
                    <a:gd name="T30" fmla="*/ 227 w 2126"/>
                    <a:gd name="T31" fmla="*/ 273 h 1789"/>
                    <a:gd name="T32" fmla="*/ 296 w 2126"/>
                    <a:gd name="T33" fmla="*/ 240 h 1789"/>
                    <a:gd name="T34" fmla="*/ 340 w 2126"/>
                    <a:gd name="T35" fmla="*/ 153 h 1789"/>
                    <a:gd name="T36" fmla="*/ 412 w 2126"/>
                    <a:gd name="T37" fmla="*/ 53 h 1789"/>
                    <a:gd name="T38" fmla="*/ 511 w 2126"/>
                    <a:gd name="T39" fmla="*/ 25 h 1789"/>
                    <a:gd name="T40" fmla="*/ 642 w 2126"/>
                    <a:gd name="T41" fmla="*/ 103 h 1789"/>
                    <a:gd name="T42" fmla="*/ 595 w 2126"/>
                    <a:gd name="T43" fmla="*/ 223 h 1789"/>
                    <a:gd name="T44" fmla="*/ 642 w 2126"/>
                    <a:gd name="T45" fmla="*/ 285 h 1789"/>
                    <a:gd name="T46" fmla="*/ 682 w 2126"/>
                    <a:gd name="T47" fmla="*/ 215 h 1789"/>
                    <a:gd name="T48" fmla="*/ 859 w 2126"/>
                    <a:gd name="T49" fmla="*/ 187 h 1789"/>
                    <a:gd name="T50" fmla="*/ 1073 w 2126"/>
                    <a:gd name="T51" fmla="*/ 33 h 1789"/>
                    <a:gd name="T52" fmla="*/ 1406 w 2126"/>
                    <a:gd name="T53" fmla="*/ 103 h 1789"/>
                    <a:gd name="T54" fmla="*/ 2004 w 2126"/>
                    <a:gd name="T55" fmla="*/ 226 h 1789"/>
                    <a:gd name="T56" fmla="*/ 2057 w 2126"/>
                    <a:gd name="T57" fmla="*/ 298 h 1789"/>
                    <a:gd name="T58" fmla="*/ 2076 w 2126"/>
                    <a:gd name="T59" fmla="*/ 541 h 1789"/>
                    <a:gd name="T60" fmla="*/ 1901 w 2126"/>
                    <a:gd name="T61" fmla="*/ 346 h 1789"/>
                    <a:gd name="T62" fmla="*/ 1763 w 2126"/>
                    <a:gd name="T63" fmla="*/ 435 h 1789"/>
                    <a:gd name="T64" fmla="*/ 1954 w 2126"/>
                    <a:gd name="T65" fmla="*/ 775 h 1789"/>
                    <a:gd name="T66" fmla="*/ 1876 w 2126"/>
                    <a:gd name="T67" fmla="*/ 920 h 1789"/>
                    <a:gd name="T68" fmla="*/ 2003 w 2126"/>
                    <a:gd name="T69" fmla="*/ 1252 h 1789"/>
                    <a:gd name="T70" fmla="*/ 1874 w 2126"/>
                    <a:gd name="T71" fmla="*/ 1425 h 1789"/>
                    <a:gd name="T72" fmla="*/ 1841 w 2126"/>
                    <a:gd name="T73" fmla="*/ 1559 h 1789"/>
                    <a:gd name="T74" fmla="*/ 1833 w 2126"/>
                    <a:gd name="T75" fmla="*/ 1690 h 1789"/>
                    <a:gd name="T76" fmla="*/ 1789 w 2126"/>
                    <a:gd name="T77" fmla="*/ 1685 h 1789"/>
                    <a:gd name="T78" fmla="*/ 1658 w 2126"/>
                    <a:gd name="T79" fmla="*/ 1411 h 1789"/>
                    <a:gd name="T80" fmla="*/ 1472 w 2126"/>
                    <a:gd name="T81" fmla="*/ 1403 h 1789"/>
                    <a:gd name="T82" fmla="*/ 1359 w 2126"/>
                    <a:gd name="T83" fmla="*/ 1562 h 1789"/>
                    <a:gd name="T84" fmla="*/ 1128 w 2126"/>
                    <a:gd name="T85" fmla="*/ 1213 h 1789"/>
                    <a:gd name="T86" fmla="*/ 822 w 2126"/>
                    <a:gd name="T87" fmla="*/ 1091 h 1789"/>
                    <a:gd name="T88" fmla="*/ 1054 w 2126"/>
                    <a:gd name="T89" fmla="*/ 1308 h 1789"/>
                    <a:gd name="T90" fmla="*/ 784 w 2126"/>
                    <a:gd name="T91" fmla="*/ 1503 h 1789"/>
                    <a:gd name="T92" fmla="*/ 714 w 2126"/>
                    <a:gd name="T93" fmla="*/ 1319 h 1789"/>
                    <a:gd name="T94" fmla="*/ 601 w 2126"/>
                    <a:gd name="T95" fmla="*/ 1105 h 1789"/>
                    <a:gd name="T96" fmla="*/ 537 w 2126"/>
                    <a:gd name="T97" fmla="*/ 946 h 1789"/>
                    <a:gd name="T98" fmla="*/ 505 w 2126"/>
                    <a:gd name="T99" fmla="*/ 873 h 1789"/>
                    <a:gd name="T100" fmla="*/ 465 w 2126"/>
                    <a:gd name="T101" fmla="*/ 831 h 1789"/>
                    <a:gd name="T102" fmla="*/ 449 w 2126"/>
                    <a:gd name="T103" fmla="*/ 909 h 1789"/>
                    <a:gd name="T104" fmla="*/ 393 w 2126"/>
                    <a:gd name="T105" fmla="*/ 787 h 1789"/>
                    <a:gd name="T106" fmla="*/ 329 w 2126"/>
                    <a:gd name="T107" fmla="*/ 742 h 1789"/>
                    <a:gd name="T108" fmla="*/ 397 w 2126"/>
                    <a:gd name="T109" fmla="*/ 848 h 1789"/>
                    <a:gd name="T110" fmla="*/ 367 w 2126"/>
                    <a:gd name="T111" fmla="*/ 873 h 1789"/>
                    <a:gd name="T112" fmla="*/ 313 w 2126"/>
                    <a:gd name="T113" fmla="*/ 803 h 1789"/>
                    <a:gd name="T114" fmla="*/ 251 w 2126"/>
                    <a:gd name="T115" fmla="*/ 753 h 1789"/>
                    <a:gd name="T116" fmla="*/ 169 w 2126"/>
                    <a:gd name="T117" fmla="*/ 817 h 1789"/>
                    <a:gd name="T118" fmla="*/ 152 w 2126"/>
                    <a:gd name="T119" fmla="*/ 890 h 1789"/>
                    <a:gd name="T120" fmla="*/ 95 w 2126"/>
                    <a:gd name="T121" fmla="*/ 943 h 1789"/>
                    <a:gd name="T122" fmla="*/ 12 w 2126"/>
                    <a:gd name="T123" fmla="*/ 909 h 17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26" h="1789">
                      <a:moveTo>
                        <a:pt x="0" y="803"/>
                      </a:moveTo>
                      <a:lnTo>
                        <a:pt x="19" y="778"/>
                      </a:lnTo>
                      <a:lnTo>
                        <a:pt x="31" y="759"/>
                      </a:lnTo>
                      <a:lnTo>
                        <a:pt x="56" y="759"/>
                      </a:lnTo>
                      <a:lnTo>
                        <a:pt x="84" y="764"/>
                      </a:lnTo>
                      <a:lnTo>
                        <a:pt x="103" y="753"/>
                      </a:lnTo>
                      <a:lnTo>
                        <a:pt x="124" y="750"/>
                      </a:lnTo>
                      <a:lnTo>
                        <a:pt x="126" y="717"/>
                      </a:lnTo>
                      <a:lnTo>
                        <a:pt x="138" y="695"/>
                      </a:lnTo>
                      <a:lnTo>
                        <a:pt x="109" y="669"/>
                      </a:lnTo>
                      <a:lnTo>
                        <a:pt x="105" y="650"/>
                      </a:lnTo>
                      <a:lnTo>
                        <a:pt x="107" y="622"/>
                      </a:lnTo>
                      <a:lnTo>
                        <a:pt x="128" y="622"/>
                      </a:lnTo>
                      <a:lnTo>
                        <a:pt x="142" y="619"/>
                      </a:lnTo>
                      <a:lnTo>
                        <a:pt x="144" y="622"/>
                      </a:lnTo>
                      <a:lnTo>
                        <a:pt x="159" y="605"/>
                      </a:lnTo>
                      <a:lnTo>
                        <a:pt x="175" y="597"/>
                      </a:lnTo>
                      <a:lnTo>
                        <a:pt x="181" y="597"/>
                      </a:lnTo>
                      <a:lnTo>
                        <a:pt x="191" y="580"/>
                      </a:lnTo>
                      <a:lnTo>
                        <a:pt x="202" y="575"/>
                      </a:lnTo>
                      <a:lnTo>
                        <a:pt x="214" y="544"/>
                      </a:lnTo>
                      <a:lnTo>
                        <a:pt x="222" y="552"/>
                      </a:lnTo>
                      <a:lnTo>
                        <a:pt x="237" y="533"/>
                      </a:lnTo>
                      <a:lnTo>
                        <a:pt x="239" y="533"/>
                      </a:lnTo>
                      <a:lnTo>
                        <a:pt x="259" y="510"/>
                      </a:lnTo>
                      <a:lnTo>
                        <a:pt x="270" y="508"/>
                      </a:lnTo>
                      <a:lnTo>
                        <a:pt x="286" y="508"/>
                      </a:lnTo>
                      <a:lnTo>
                        <a:pt x="296" y="508"/>
                      </a:lnTo>
                      <a:lnTo>
                        <a:pt x="288" y="480"/>
                      </a:lnTo>
                      <a:lnTo>
                        <a:pt x="284" y="457"/>
                      </a:lnTo>
                      <a:lnTo>
                        <a:pt x="280" y="410"/>
                      </a:lnTo>
                      <a:lnTo>
                        <a:pt x="303" y="407"/>
                      </a:lnTo>
                      <a:lnTo>
                        <a:pt x="315" y="399"/>
                      </a:lnTo>
                      <a:lnTo>
                        <a:pt x="309" y="418"/>
                      </a:lnTo>
                      <a:lnTo>
                        <a:pt x="319" y="432"/>
                      </a:lnTo>
                      <a:lnTo>
                        <a:pt x="329" y="449"/>
                      </a:lnTo>
                      <a:lnTo>
                        <a:pt x="334" y="460"/>
                      </a:lnTo>
                      <a:lnTo>
                        <a:pt x="362" y="457"/>
                      </a:lnTo>
                      <a:lnTo>
                        <a:pt x="385" y="416"/>
                      </a:lnTo>
                      <a:lnTo>
                        <a:pt x="402" y="396"/>
                      </a:lnTo>
                      <a:lnTo>
                        <a:pt x="412" y="382"/>
                      </a:lnTo>
                      <a:lnTo>
                        <a:pt x="424" y="365"/>
                      </a:lnTo>
                      <a:lnTo>
                        <a:pt x="435" y="343"/>
                      </a:lnTo>
                      <a:lnTo>
                        <a:pt x="445" y="351"/>
                      </a:lnTo>
                      <a:lnTo>
                        <a:pt x="445" y="338"/>
                      </a:lnTo>
                      <a:lnTo>
                        <a:pt x="451" y="329"/>
                      </a:lnTo>
                      <a:lnTo>
                        <a:pt x="469" y="335"/>
                      </a:lnTo>
                      <a:lnTo>
                        <a:pt x="498" y="371"/>
                      </a:lnTo>
                      <a:lnTo>
                        <a:pt x="492" y="271"/>
                      </a:lnTo>
                      <a:lnTo>
                        <a:pt x="467" y="315"/>
                      </a:lnTo>
                      <a:lnTo>
                        <a:pt x="447" y="312"/>
                      </a:lnTo>
                      <a:lnTo>
                        <a:pt x="441" y="285"/>
                      </a:lnTo>
                      <a:lnTo>
                        <a:pt x="441" y="271"/>
                      </a:lnTo>
                      <a:lnTo>
                        <a:pt x="435" y="262"/>
                      </a:lnTo>
                      <a:lnTo>
                        <a:pt x="451" y="240"/>
                      </a:lnTo>
                      <a:lnTo>
                        <a:pt x="461" y="223"/>
                      </a:lnTo>
                      <a:lnTo>
                        <a:pt x="470" y="218"/>
                      </a:lnTo>
                      <a:lnTo>
                        <a:pt x="478" y="215"/>
                      </a:lnTo>
                      <a:lnTo>
                        <a:pt x="484" y="201"/>
                      </a:lnTo>
                      <a:lnTo>
                        <a:pt x="492" y="198"/>
                      </a:lnTo>
                      <a:lnTo>
                        <a:pt x="502" y="198"/>
                      </a:lnTo>
                      <a:lnTo>
                        <a:pt x="484" y="173"/>
                      </a:lnTo>
                      <a:lnTo>
                        <a:pt x="467" y="179"/>
                      </a:lnTo>
                      <a:lnTo>
                        <a:pt x="455" y="179"/>
                      </a:lnTo>
                      <a:lnTo>
                        <a:pt x="445" y="170"/>
                      </a:lnTo>
                      <a:lnTo>
                        <a:pt x="445" y="187"/>
                      </a:lnTo>
                      <a:lnTo>
                        <a:pt x="435" y="204"/>
                      </a:lnTo>
                      <a:lnTo>
                        <a:pt x="422" y="232"/>
                      </a:lnTo>
                      <a:lnTo>
                        <a:pt x="408" y="243"/>
                      </a:lnTo>
                      <a:lnTo>
                        <a:pt x="399" y="243"/>
                      </a:lnTo>
                      <a:lnTo>
                        <a:pt x="395" y="262"/>
                      </a:lnTo>
                      <a:lnTo>
                        <a:pt x="395" y="271"/>
                      </a:lnTo>
                      <a:lnTo>
                        <a:pt x="387" y="279"/>
                      </a:lnTo>
                      <a:lnTo>
                        <a:pt x="397" y="312"/>
                      </a:lnTo>
                      <a:lnTo>
                        <a:pt x="402" y="329"/>
                      </a:lnTo>
                      <a:lnTo>
                        <a:pt x="391" y="354"/>
                      </a:lnTo>
                      <a:lnTo>
                        <a:pt x="377" y="371"/>
                      </a:lnTo>
                      <a:lnTo>
                        <a:pt x="373" y="396"/>
                      </a:lnTo>
                      <a:lnTo>
                        <a:pt x="366" y="416"/>
                      </a:lnTo>
                      <a:lnTo>
                        <a:pt x="358" y="416"/>
                      </a:lnTo>
                      <a:lnTo>
                        <a:pt x="346" y="418"/>
                      </a:lnTo>
                      <a:lnTo>
                        <a:pt x="334" y="427"/>
                      </a:lnTo>
                      <a:lnTo>
                        <a:pt x="331" y="424"/>
                      </a:lnTo>
                      <a:lnTo>
                        <a:pt x="331" y="410"/>
                      </a:lnTo>
                      <a:lnTo>
                        <a:pt x="329" y="388"/>
                      </a:lnTo>
                      <a:lnTo>
                        <a:pt x="319" y="388"/>
                      </a:lnTo>
                      <a:lnTo>
                        <a:pt x="313" y="374"/>
                      </a:lnTo>
                      <a:lnTo>
                        <a:pt x="315" y="354"/>
                      </a:lnTo>
                      <a:lnTo>
                        <a:pt x="317" y="343"/>
                      </a:lnTo>
                      <a:lnTo>
                        <a:pt x="315" y="338"/>
                      </a:lnTo>
                      <a:lnTo>
                        <a:pt x="307" y="343"/>
                      </a:lnTo>
                      <a:lnTo>
                        <a:pt x="303" y="343"/>
                      </a:lnTo>
                      <a:lnTo>
                        <a:pt x="297" y="340"/>
                      </a:lnTo>
                      <a:lnTo>
                        <a:pt x="294" y="338"/>
                      </a:lnTo>
                      <a:lnTo>
                        <a:pt x="284" y="349"/>
                      </a:lnTo>
                      <a:lnTo>
                        <a:pt x="274" y="363"/>
                      </a:lnTo>
                      <a:lnTo>
                        <a:pt x="264" y="377"/>
                      </a:lnTo>
                      <a:lnTo>
                        <a:pt x="243" y="374"/>
                      </a:lnTo>
                      <a:lnTo>
                        <a:pt x="229" y="371"/>
                      </a:lnTo>
                      <a:lnTo>
                        <a:pt x="220" y="357"/>
                      </a:lnTo>
                      <a:lnTo>
                        <a:pt x="220" y="349"/>
                      </a:lnTo>
                      <a:lnTo>
                        <a:pt x="226" y="338"/>
                      </a:lnTo>
                      <a:lnTo>
                        <a:pt x="233" y="329"/>
                      </a:lnTo>
                      <a:lnTo>
                        <a:pt x="239" y="318"/>
                      </a:lnTo>
                      <a:lnTo>
                        <a:pt x="226" y="324"/>
                      </a:lnTo>
                      <a:lnTo>
                        <a:pt x="220" y="310"/>
                      </a:lnTo>
                      <a:lnTo>
                        <a:pt x="220" y="301"/>
                      </a:lnTo>
                      <a:lnTo>
                        <a:pt x="239" y="298"/>
                      </a:lnTo>
                      <a:lnTo>
                        <a:pt x="257" y="296"/>
                      </a:lnTo>
                      <a:lnTo>
                        <a:pt x="245" y="287"/>
                      </a:lnTo>
                      <a:lnTo>
                        <a:pt x="227" y="290"/>
                      </a:lnTo>
                      <a:lnTo>
                        <a:pt x="227" y="273"/>
                      </a:lnTo>
                      <a:lnTo>
                        <a:pt x="235" y="262"/>
                      </a:lnTo>
                      <a:lnTo>
                        <a:pt x="253" y="251"/>
                      </a:lnTo>
                      <a:lnTo>
                        <a:pt x="259" y="240"/>
                      </a:lnTo>
                      <a:lnTo>
                        <a:pt x="264" y="234"/>
                      </a:lnTo>
                      <a:lnTo>
                        <a:pt x="278" y="232"/>
                      </a:lnTo>
                      <a:lnTo>
                        <a:pt x="290" y="234"/>
                      </a:lnTo>
                      <a:lnTo>
                        <a:pt x="296" y="240"/>
                      </a:lnTo>
                      <a:lnTo>
                        <a:pt x="305" y="232"/>
                      </a:lnTo>
                      <a:lnTo>
                        <a:pt x="296" y="229"/>
                      </a:lnTo>
                      <a:lnTo>
                        <a:pt x="296" y="206"/>
                      </a:lnTo>
                      <a:lnTo>
                        <a:pt x="321" y="181"/>
                      </a:lnTo>
                      <a:lnTo>
                        <a:pt x="334" y="165"/>
                      </a:lnTo>
                      <a:lnTo>
                        <a:pt x="342" y="162"/>
                      </a:lnTo>
                      <a:lnTo>
                        <a:pt x="340" y="153"/>
                      </a:lnTo>
                      <a:lnTo>
                        <a:pt x="352" y="137"/>
                      </a:lnTo>
                      <a:lnTo>
                        <a:pt x="366" y="112"/>
                      </a:lnTo>
                      <a:lnTo>
                        <a:pt x="381" y="100"/>
                      </a:lnTo>
                      <a:lnTo>
                        <a:pt x="369" y="89"/>
                      </a:lnTo>
                      <a:lnTo>
                        <a:pt x="401" y="64"/>
                      </a:lnTo>
                      <a:lnTo>
                        <a:pt x="414" y="67"/>
                      </a:lnTo>
                      <a:lnTo>
                        <a:pt x="412" y="53"/>
                      </a:lnTo>
                      <a:lnTo>
                        <a:pt x="439" y="50"/>
                      </a:lnTo>
                      <a:lnTo>
                        <a:pt x="490" y="6"/>
                      </a:lnTo>
                      <a:lnTo>
                        <a:pt x="498" y="0"/>
                      </a:lnTo>
                      <a:lnTo>
                        <a:pt x="488" y="33"/>
                      </a:lnTo>
                      <a:lnTo>
                        <a:pt x="500" y="17"/>
                      </a:lnTo>
                      <a:lnTo>
                        <a:pt x="513" y="11"/>
                      </a:lnTo>
                      <a:lnTo>
                        <a:pt x="511" y="25"/>
                      </a:lnTo>
                      <a:lnTo>
                        <a:pt x="550" y="8"/>
                      </a:lnTo>
                      <a:lnTo>
                        <a:pt x="568" y="22"/>
                      </a:lnTo>
                      <a:lnTo>
                        <a:pt x="542" y="36"/>
                      </a:lnTo>
                      <a:lnTo>
                        <a:pt x="552" y="53"/>
                      </a:lnTo>
                      <a:lnTo>
                        <a:pt x="589" y="50"/>
                      </a:lnTo>
                      <a:lnTo>
                        <a:pt x="645" y="75"/>
                      </a:lnTo>
                      <a:lnTo>
                        <a:pt x="642" y="103"/>
                      </a:lnTo>
                      <a:lnTo>
                        <a:pt x="618" y="128"/>
                      </a:lnTo>
                      <a:lnTo>
                        <a:pt x="583" y="142"/>
                      </a:lnTo>
                      <a:lnTo>
                        <a:pt x="577" y="170"/>
                      </a:lnTo>
                      <a:lnTo>
                        <a:pt x="579" y="198"/>
                      </a:lnTo>
                      <a:lnTo>
                        <a:pt x="589" y="204"/>
                      </a:lnTo>
                      <a:lnTo>
                        <a:pt x="591" y="218"/>
                      </a:lnTo>
                      <a:lnTo>
                        <a:pt x="595" y="223"/>
                      </a:lnTo>
                      <a:lnTo>
                        <a:pt x="603" y="229"/>
                      </a:lnTo>
                      <a:lnTo>
                        <a:pt x="605" y="245"/>
                      </a:lnTo>
                      <a:lnTo>
                        <a:pt x="616" y="265"/>
                      </a:lnTo>
                      <a:lnTo>
                        <a:pt x="616" y="273"/>
                      </a:lnTo>
                      <a:lnTo>
                        <a:pt x="628" y="273"/>
                      </a:lnTo>
                      <a:lnTo>
                        <a:pt x="632" y="279"/>
                      </a:lnTo>
                      <a:lnTo>
                        <a:pt x="642" y="285"/>
                      </a:lnTo>
                      <a:lnTo>
                        <a:pt x="647" y="276"/>
                      </a:lnTo>
                      <a:lnTo>
                        <a:pt x="653" y="262"/>
                      </a:lnTo>
                      <a:lnTo>
                        <a:pt x="657" y="254"/>
                      </a:lnTo>
                      <a:lnTo>
                        <a:pt x="667" y="259"/>
                      </a:lnTo>
                      <a:lnTo>
                        <a:pt x="679" y="240"/>
                      </a:lnTo>
                      <a:lnTo>
                        <a:pt x="679" y="226"/>
                      </a:lnTo>
                      <a:lnTo>
                        <a:pt x="682" y="215"/>
                      </a:lnTo>
                      <a:lnTo>
                        <a:pt x="684" y="206"/>
                      </a:lnTo>
                      <a:lnTo>
                        <a:pt x="708" y="198"/>
                      </a:lnTo>
                      <a:lnTo>
                        <a:pt x="727" y="190"/>
                      </a:lnTo>
                      <a:lnTo>
                        <a:pt x="752" y="179"/>
                      </a:lnTo>
                      <a:lnTo>
                        <a:pt x="782" y="187"/>
                      </a:lnTo>
                      <a:lnTo>
                        <a:pt x="811" y="187"/>
                      </a:lnTo>
                      <a:lnTo>
                        <a:pt x="859" y="187"/>
                      </a:lnTo>
                      <a:lnTo>
                        <a:pt x="867" y="120"/>
                      </a:lnTo>
                      <a:lnTo>
                        <a:pt x="894" y="123"/>
                      </a:lnTo>
                      <a:lnTo>
                        <a:pt x="914" y="173"/>
                      </a:lnTo>
                      <a:lnTo>
                        <a:pt x="918" y="131"/>
                      </a:lnTo>
                      <a:lnTo>
                        <a:pt x="1007" y="8"/>
                      </a:lnTo>
                      <a:lnTo>
                        <a:pt x="1042" y="8"/>
                      </a:lnTo>
                      <a:lnTo>
                        <a:pt x="1073" y="33"/>
                      </a:lnTo>
                      <a:lnTo>
                        <a:pt x="1114" y="31"/>
                      </a:lnTo>
                      <a:lnTo>
                        <a:pt x="1168" y="75"/>
                      </a:lnTo>
                      <a:lnTo>
                        <a:pt x="1231" y="100"/>
                      </a:lnTo>
                      <a:lnTo>
                        <a:pt x="1275" y="95"/>
                      </a:lnTo>
                      <a:lnTo>
                        <a:pt x="1334" y="123"/>
                      </a:lnTo>
                      <a:lnTo>
                        <a:pt x="1382" y="123"/>
                      </a:lnTo>
                      <a:lnTo>
                        <a:pt x="1406" y="103"/>
                      </a:lnTo>
                      <a:lnTo>
                        <a:pt x="1460" y="103"/>
                      </a:lnTo>
                      <a:lnTo>
                        <a:pt x="1489" y="126"/>
                      </a:lnTo>
                      <a:lnTo>
                        <a:pt x="1563" y="126"/>
                      </a:lnTo>
                      <a:lnTo>
                        <a:pt x="1625" y="162"/>
                      </a:lnTo>
                      <a:lnTo>
                        <a:pt x="1736" y="156"/>
                      </a:lnTo>
                      <a:lnTo>
                        <a:pt x="1917" y="173"/>
                      </a:lnTo>
                      <a:lnTo>
                        <a:pt x="2004" y="226"/>
                      </a:lnTo>
                      <a:lnTo>
                        <a:pt x="2078" y="259"/>
                      </a:lnTo>
                      <a:lnTo>
                        <a:pt x="2125" y="287"/>
                      </a:lnTo>
                      <a:lnTo>
                        <a:pt x="2111" y="296"/>
                      </a:lnTo>
                      <a:lnTo>
                        <a:pt x="2078" y="273"/>
                      </a:lnTo>
                      <a:lnTo>
                        <a:pt x="2003" y="265"/>
                      </a:lnTo>
                      <a:lnTo>
                        <a:pt x="2024" y="287"/>
                      </a:lnTo>
                      <a:lnTo>
                        <a:pt x="2057" y="298"/>
                      </a:lnTo>
                      <a:lnTo>
                        <a:pt x="2047" y="335"/>
                      </a:lnTo>
                      <a:lnTo>
                        <a:pt x="2012" y="357"/>
                      </a:lnTo>
                      <a:lnTo>
                        <a:pt x="2001" y="393"/>
                      </a:lnTo>
                      <a:lnTo>
                        <a:pt x="2047" y="427"/>
                      </a:lnTo>
                      <a:lnTo>
                        <a:pt x="2080" y="471"/>
                      </a:lnTo>
                      <a:lnTo>
                        <a:pt x="2098" y="536"/>
                      </a:lnTo>
                      <a:lnTo>
                        <a:pt x="2076" y="541"/>
                      </a:lnTo>
                      <a:lnTo>
                        <a:pt x="2030" y="522"/>
                      </a:lnTo>
                      <a:lnTo>
                        <a:pt x="1981" y="474"/>
                      </a:lnTo>
                      <a:lnTo>
                        <a:pt x="1962" y="449"/>
                      </a:lnTo>
                      <a:lnTo>
                        <a:pt x="1950" y="416"/>
                      </a:lnTo>
                      <a:lnTo>
                        <a:pt x="1938" y="365"/>
                      </a:lnTo>
                      <a:lnTo>
                        <a:pt x="1919" y="349"/>
                      </a:lnTo>
                      <a:lnTo>
                        <a:pt x="1901" y="346"/>
                      </a:lnTo>
                      <a:lnTo>
                        <a:pt x="1886" y="351"/>
                      </a:lnTo>
                      <a:lnTo>
                        <a:pt x="1903" y="391"/>
                      </a:lnTo>
                      <a:lnTo>
                        <a:pt x="1857" y="396"/>
                      </a:lnTo>
                      <a:lnTo>
                        <a:pt x="1835" y="377"/>
                      </a:lnTo>
                      <a:lnTo>
                        <a:pt x="1794" y="388"/>
                      </a:lnTo>
                      <a:lnTo>
                        <a:pt x="1763" y="418"/>
                      </a:lnTo>
                      <a:lnTo>
                        <a:pt x="1763" y="435"/>
                      </a:lnTo>
                      <a:lnTo>
                        <a:pt x="1775" y="463"/>
                      </a:lnTo>
                      <a:lnTo>
                        <a:pt x="1824" y="471"/>
                      </a:lnTo>
                      <a:lnTo>
                        <a:pt x="1863" y="505"/>
                      </a:lnTo>
                      <a:lnTo>
                        <a:pt x="1929" y="597"/>
                      </a:lnTo>
                      <a:lnTo>
                        <a:pt x="1956" y="658"/>
                      </a:lnTo>
                      <a:lnTo>
                        <a:pt x="1960" y="722"/>
                      </a:lnTo>
                      <a:lnTo>
                        <a:pt x="1954" y="775"/>
                      </a:lnTo>
                      <a:lnTo>
                        <a:pt x="1938" y="775"/>
                      </a:lnTo>
                      <a:lnTo>
                        <a:pt x="1921" y="756"/>
                      </a:lnTo>
                      <a:lnTo>
                        <a:pt x="1896" y="781"/>
                      </a:lnTo>
                      <a:lnTo>
                        <a:pt x="1870" y="803"/>
                      </a:lnTo>
                      <a:lnTo>
                        <a:pt x="1866" y="840"/>
                      </a:lnTo>
                      <a:lnTo>
                        <a:pt x="1894" y="884"/>
                      </a:lnTo>
                      <a:lnTo>
                        <a:pt x="1876" y="920"/>
                      </a:lnTo>
                      <a:lnTo>
                        <a:pt x="1870" y="982"/>
                      </a:lnTo>
                      <a:lnTo>
                        <a:pt x="1903" y="1021"/>
                      </a:lnTo>
                      <a:lnTo>
                        <a:pt x="1940" y="1032"/>
                      </a:lnTo>
                      <a:lnTo>
                        <a:pt x="1979" y="1074"/>
                      </a:lnTo>
                      <a:lnTo>
                        <a:pt x="2012" y="1130"/>
                      </a:lnTo>
                      <a:lnTo>
                        <a:pt x="2014" y="1213"/>
                      </a:lnTo>
                      <a:lnTo>
                        <a:pt x="2003" y="1252"/>
                      </a:lnTo>
                      <a:lnTo>
                        <a:pt x="1968" y="1286"/>
                      </a:lnTo>
                      <a:lnTo>
                        <a:pt x="1925" y="1303"/>
                      </a:lnTo>
                      <a:lnTo>
                        <a:pt x="1898" y="1328"/>
                      </a:lnTo>
                      <a:lnTo>
                        <a:pt x="1882" y="1314"/>
                      </a:lnTo>
                      <a:lnTo>
                        <a:pt x="1868" y="1328"/>
                      </a:lnTo>
                      <a:lnTo>
                        <a:pt x="1864" y="1389"/>
                      </a:lnTo>
                      <a:lnTo>
                        <a:pt x="1874" y="1425"/>
                      </a:lnTo>
                      <a:lnTo>
                        <a:pt x="1917" y="1467"/>
                      </a:lnTo>
                      <a:lnTo>
                        <a:pt x="1934" y="1509"/>
                      </a:lnTo>
                      <a:lnTo>
                        <a:pt x="1948" y="1531"/>
                      </a:lnTo>
                      <a:lnTo>
                        <a:pt x="1944" y="1576"/>
                      </a:lnTo>
                      <a:lnTo>
                        <a:pt x="1917" y="1612"/>
                      </a:lnTo>
                      <a:lnTo>
                        <a:pt x="1888" y="1612"/>
                      </a:lnTo>
                      <a:lnTo>
                        <a:pt x="1841" y="1559"/>
                      </a:lnTo>
                      <a:lnTo>
                        <a:pt x="1808" y="1540"/>
                      </a:lnTo>
                      <a:lnTo>
                        <a:pt x="1794" y="1529"/>
                      </a:lnTo>
                      <a:lnTo>
                        <a:pt x="1781" y="1556"/>
                      </a:lnTo>
                      <a:lnTo>
                        <a:pt x="1785" y="1596"/>
                      </a:lnTo>
                      <a:lnTo>
                        <a:pt x="1796" y="1626"/>
                      </a:lnTo>
                      <a:lnTo>
                        <a:pt x="1804" y="1674"/>
                      </a:lnTo>
                      <a:lnTo>
                        <a:pt x="1833" y="1690"/>
                      </a:lnTo>
                      <a:lnTo>
                        <a:pt x="1824" y="1715"/>
                      </a:lnTo>
                      <a:lnTo>
                        <a:pt x="1826" y="1752"/>
                      </a:lnTo>
                      <a:lnTo>
                        <a:pt x="1835" y="1788"/>
                      </a:lnTo>
                      <a:lnTo>
                        <a:pt x="1816" y="1785"/>
                      </a:lnTo>
                      <a:lnTo>
                        <a:pt x="1794" y="1743"/>
                      </a:lnTo>
                      <a:lnTo>
                        <a:pt x="1796" y="1699"/>
                      </a:lnTo>
                      <a:lnTo>
                        <a:pt x="1789" y="1685"/>
                      </a:lnTo>
                      <a:lnTo>
                        <a:pt x="1781" y="1635"/>
                      </a:lnTo>
                      <a:lnTo>
                        <a:pt x="1771" y="1621"/>
                      </a:lnTo>
                      <a:lnTo>
                        <a:pt x="1767" y="1551"/>
                      </a:lnTo>
                      <a:lnTo>
                        <a:pt x="1754" y="1509"/>
                      </a:lnTo>
                      <a:lnTo>
                        <a:pt x="1730" y="1470"/>
                      </a:lnTo>
                      <a:lnTo>
                        <a:pt x="1688" y="1448"/>
                      </a:lnTo>
                      <a:lnTo>
                        <a:pt x="1658" y="1411"/>
                      </a:lnTo>
                      <a:lnTo>
                        <a:pt x="1647" y="1384"/>
                      </a:lnTo>
                      <a:lnTo>
                        <a:pt x="1625" y="1353"/>
                      </a:lnTo>
                      <a:lnTo>
                        <a:pt x="1592" y="1283"/>
                      </a:lnTo>
                      <a:lnTo>
                        <a:pt x="1563" y="1289"/>
                      </a:lnTo>
                      <a:lnTo>
                        <a:pt x="1524" y="1322"/>
                      </a:lnTo>
                      <a:lnTo>
                        <a:pt x="1507" y="1350"/>
                      </a:lnTo>
                      <a:lnTo>
                        <a:pt x="1472" y="1403"/>
                      </a:lnTo>
                      <a:lnTo>
                        <a:pt x="1446" y="1459"/>
                      </a:lnTo>
                      <a:lnTo>
                        <a:pt x="1437" y="1478"/>
                      </a:lnTo>
                      <a:lnTo>
                        <a:pt x="1446" y="1543"/>
                      </a:lnTo>
                      <a:lnTo>
                        <a:pt x="1445" y="1607"/>
                      </a:lnTo>
                      <a:lnTo>
                        <a:pt x="1413" y="1651"/>
                      </a:lnTo>
                      <a:lnTo>
                        <a:pt x="1396" y="1654"/>
                      </a:lnTo>
                      <a:lnTo>
                        <a:pt x="1359" y="1562"/>
                      </a:lnTo>
                      <a:lnTo>
                        <a:pt x="1330" y="1498"/>
                      </a:lnTo>
                      <a:lnTo>
                        <a:pt x="1272" y="1375"/>
                      </a:lnTo>
                      <a:lnTo>
                        <a:pt x="1270" y="1328"/>
                      </a:lnTo>
                      <a:lnTo>
                        <a:pt x="1256" y="1305"/>
                      </a:lnTo>
                      <a:lnTo>
                        <a:pt x="1246" y="1336"/>
                      </a:lnTo>
                      <a:lnTo>
                        <a:pt x="1196" y="1266"/>
                      </a:lnTo>
                      <a:lnTo>
                        <a:pt x="1128" y="1213"/>
                      </a:lnTo>
                      <a:lnTo>
                        <a:pt x="1085" y="1225"/>
                      </a:lnTo>
                      <a:lnTo>
                        <a:pt x="1023" y="1219"/>
                      </a:lnTo>
                      <a:lnTo>
                        <a:pt x="993" y="1180"/>
                      </a:lnTo>
                      <a:lnTo>
                        <a:pt x="960" y="1185"/>
                      </a:lnTo>
                      <a:lnTo>
                        <a:pt x="914" y="1169"/>
                      </a:lnTo>
                      <a:lnTo>
                        <a:pt x="817" y="1038"/>
                      </a:lnTo>
                      <a:lnTo>
                        <a:pt x="822" y="1091"/>
                      </a:lnTo>
                      <a:lnTo>
                        <a:pt x="852" y="1166"/>
                      </a:lnTo>
                      <a:lnTo>
                        <a:pt x="885" y="1219"/>
                      </a:lnTo>
                      <a:lnTo>
                        <a:pt x="920" y="1247"/>
                      </a:lnTo>
                      <a:lnTo>
                        <a:pt x="958" y="1225"/>
                      </a:lnTo>
                      <a:lnTo>
                        <a:pt x="990" y="1225"/>
                      </a:lnTo>
                      <a:lnTo>
                        <a:pt x="1030" y="1272"/>
                      </a:lnTo>
                      <a:lnTo>
                        <a:pt x="1054" y="1308"/>
                      </a:lnTo>
                      <a:lnTo>
                        <a:pt x="1050" y="1331"/>
                      </a:lnTo>
                      <a:lnTo>
                        <a:pt x="980" y="1434"/>
                      </a:lnTo>
                      <a:lnTo>
                        <a:pt x="933" y="1473"/>
                      </a:lnTo>
                      <a:lnTo>
                        <a:pt x="836" y="1523"/>
                      </a:lnTo>
                      <a:lnTo>
                        <a:pt x="807" y="1540"/>
                      </a:lnTo>
                      <a:lnTo>
                        <a:pt x="789" y="1523"/>
                      </a:lnTo>
                      <a:lnTo>
                        <a:pt x="784" y="1503"/>
                      </a:lnTo>
                      <a:lnTo>
                        <a:pt x="782" y="1473"/>
                      </a:lnTo>
                      <a:lnTo>
                        <a:pt x="774" y="1442"/>
                      </a:lnTo>
                      <a:lnTo>
                        <a:pt x="760" y="1417"/>
                      </a:lnTo>
                      <a:lnTo>
                        <a:pt x="749" y="1395"/>
                      </a:lnTo>
                      <a:lnTo>
                        <a:pt x="731" y="1364"/>
                      </a:lnTo>
                      <a:lnTo>
                        <a:pt x="721" y="1344"/>
                      </a:lnTo>
                      <a:lnTo>
                        <a:pt x="714" y="1319"/>
                      </a:lnTo>
                      <a:lnTo>
                        <a:pt x="700" y="1297"/>
                      </a:lnTo>
                      <a:lnTo>
                        <a:pt x="679" y="1241"/>
                      </a:lnTo>
                      <a:lnTo>
                        <a:pt x="667" y="1219"/>
                      </a:lnTo>
                      <a:lnTo>
                        <a:pt x="651" y="1188"/>
                      </a:lnTo>
                      <a:lnTo>
                        <a:pt x="626" y="1146"/>
                      </a:lnTo>
                      <a:lnTo>
                        <a:pt x="612" y="1121"/>
                      </a:lnTo>
                      <a:lnTo>
                        <a:pt x="601" y="1105"/>
                      </a:lnTo>
                      <a:lnTo>
                        <a:pt x="587" y="1068"/>
                      </a:lnTo>
                      <a:lnTo>
                        <a:pt x="628" y="1035"/>
                      </a:lnTo>
                      <a:lnTo>
                        <a:pt x="645" y="962"/>
                      </a:lnTo>
                      <a:lnTo>
                        <a:pt x="607" y="943"/>
                      </a:lnTo>
                      <a:lnTo>
                        <a:pt x="554" y="954"/>
                      </a:lnTo>
                      <a:lnTo>
                        <a:pt x="542" y="946"/>
                      </a:lnTo>
                      <a:lnTo>
                        <a:pt x="537" y="946"/>
                      </a:lnTo>
                      <a:lnTo>
                        <a:pt x="529" y="946"/>
                      </a:lnTo>
                      <a:lnTo>
                        <a:pt x="523" y="946"/>
                      </a:lnTo>
                      <a:lnTo>
                        <a:pt x="521" y="932"/>
                      </a:lnTo>
                      <a:lnTo>
                        <a:pt x="517" y="920"/>
                      </a:lnTo>
                      <a:lnTo>
                        <a:pt x="517" y="898"/>
                      </a:lnTo>
                      <a:lnTo>
                        <a:pt x="507" y="887"/>
                      </a:lnTo>
                      <a:lnTo>
                        <a:pt x="505" y="873"/>
                      </a:lnTo>
                      <a:lnTo>
                        <a:pt x="500" y="870"/>
                      </a:lnTo>
                      <a:lnTo>
                        <a:pt x="494" y="859"/>
                      </a:lnTo>
                      <a:lnTo>
                        <a:pt x="492" y="848"/>
                      </a:lnTo>
                      <a:lnTo>
                        <a:pt x="488" y="837"/>
                      </a:lnTo>
                      <a:lnTo>
                        <a:pt x="484" y="831"/>
                      </a:lnTo>
                      <a:lnTo>
                        <a:pt x="472" y="831"/>
                      </a:lnTo>
                      <a:lnTo>
                        <a:pt x="465" y="831"/>
                      </a:lnTo>
                      <a:lnTo>
                        <a:pt x="461" y="831"/>
                      </a:lnTo>
                      <a:lnTo>
                        <a:pt x="459" y="845"/>
                      </a:lnTo>
                      <a:lnTo>
                        <a:pt x="459" y="859"/>
                      </a:lnTo>
                      <a:lnTo>
                        <a:pt x="459" y="876"/>
                      </a:lnTo>
                      <a:lnTo>
                        <a:pt x="459" y="893"/>
                      </a:lnTo>
                      <a:lnTo>
                        <a:pt x="459" y="904"/>
                      </a:lnTo>
                      <a:lnTo>
                        <a:pt x="449" y="909"/>
                      </a:lnTo>
                      <a:lnTo>
                        <a:pt x="441" y="920"/>
                      </a:lnTo>
                      <a:lnTo>
                        <a:pt x="430" y="904"/>
                      </a:lnTo>
                      <a:lnTo>
                        <a:pt x="422" y="881"/>
                      </a:lnTo>
                      <a:lnTo>
                        <a:pt x="424" y="856"/>
                      </a:lnTo>
                      <a:lnTo>
                        <a:pt x="412" y="823"/>
                      </a:lnTo>
                      <a:lnTo>
                        <a:pt x="406" y="801"/>
                      </a:lnTo>
                      <a:lnTo>
                        <a:pt x="393" y="787"/>
                      </a:lnTo>
                      <a:lnTo>
                        <a:pt x="377" y="773"/>
                      </a:lnTo>
                      <a:lnTo>
                        <a:pt x="369" y="753"/>
                      </a:lnTo>
                      <a:lnTo>
                        <a:pt x="364" y="739"/>
                      </a:lnTo>
                      <a:lnTo>
                        <a:pt x="350" y="736"/>
                      </a:lnTo>
                      <a:lnTo>
                        <a:pt x="346" y="728"/>
                      </a:lnTo>
                      <a:lnTo>
                        <a:pt x="336" y="728"/>
                      </a:lnTo>
                      <a:lnTo>
                        <a:pt x="329" y="742"/>
                      </a:lnTo>
                      <a:lnTo>
                        <a:pt x="321" y="753"/>
                      </a:lnTo>
                      <a:lnTo>
                        <a:pt x="338" y="767"/>
                      </a:lnTo>
                      <a:lnTo>
                        <a:pt x="348" y="787"/>
                      </a:lnTo>
                      <a:lnTo>
                        <a:pt x="366" y="812"/>
                      </a:lnTo>
                      <a:lnTo>
                        <a:pt x="373" y="823"/>
                      </a:lnTo>
                      <a:lnTo>
                        <a:pt x="387" y="831"/>
                      </a:lnTo>
                      <a:lnTo>
                        <a:pt x="397" y="848"/>
                      </a:lnTo>
                      <a:lnTo>
                        <a:pt x="385" y="868"/>
                      </a:lnTo>
                      <a:lnTo>
                        <a:pt x="383" y="859"/>
                      </a:lnTo>
                      <a:lnTo>
                        <a:pt x="383" y="848"/>
                      </a:lnTo>
                      <a:lnTo>
                        <a:pt x="377" y="873"/>
                      </a:lnTo>
                      <a:lnTo>
                        <a:pt x="375" y="895"/>
                      </a:lnTo>
                      <a:lnTo>
                        <a:pt x="364" y="901"/>
                      </a:lnTo>
                      <a:lnTo>
                        <a:pt x="367" y="873"/>
                      </a:lnTo>
                      <a:lnTo>
                        <a:pt x="366" y="859"/>
                      </a:lnTo>
                      <a:lnTo>
                        <a:pt x="352" y="851"/>
                      </a:lnTo>
                      <a:lnTo>
                        <a:pt x="346" y="845"/>
                      </a:lnTo>
                      <a:lnTo>
                        <a:pt x="340" y="834"/>
                      </a:lnTo>
                      <a:lnTo>
                        <a:pt x="329" y="828"/>
                      </a:lnTo>
                      <a:lnTo>
                        <a:pt x="321" y="820"/>
                      </a:lnTo>
                      <a:lnTo>
                        <a:pt x="313" y="803"/>
                      </a:lnTo>
                      <a:lnTo>
                        <a:pt x="303" y="795"/>
                      </a:lnTo>
                      <a:lnTo>
                        <a:pt x="297" y="778"/>
                      </a:lnTo>
                      <a:lnTo>
                        <a:pt x="296" y="764"/>
                      </a:lnTo>
                      <a:lnTo>
                        <a:pt x="288" y="759"/>
                      </a:lnTo>
                      <a:lnTo>
                        <a:pt x="280" y="750"/>
                      </a:lnTo>
                      <a:lnTo>
                        <a:pt x="264" y="750"/>
                      </a:lnTo>
                      <a:lnTo>
                        <a:pt x="251" y="753"/>
                      </a:lnTo>
                      <a:lnTo>
                        <a:pt x="235" y="750"/>
                      </a:lnTo>
                      <a:lnTo>
                        <a:pt x="208" y="753"/>
                      </a:lnTo>
                      <a:lnTo>
                        <a:pt x="189" y="756"/>
                      </a:lnTo>
                      <a:lnTo>
                        <a:pt x="183" y="762"/>
                      </a:lnTo>
                      <a:lnTo>
                        <a:pt x="181" y="778"/>
                      </a:lnTo>
                      <a:lnTo>
                        <a:pt x="181" y="798"/>
                      </a:lnTo>
                      <a:lnTo>
                        <a:pt x="169" y="817"/>
                      </a:lnTo>
                      <a:lnTo>
                        <a:pt x="161" y="826"/>
                      </a:lnTo>
                      <a:lnTo>
                        <a:pt x="157" y="831"/>
                      </a:lnTo>
                      <a:lnTo>
                        <a:pt x="152" y="845"/>
                      </a:lnTo>
                      <a:lnTo>
                        <a:pt x="148" y="856"/>
                      </a:lnTo>
                      <a:lnTo>
                        <a:pt x="154" y="865"/>
                      </a:lnTo>
                      <a:lnTo>
                        <a:pt x="154" y="881"/>
                      </a:lnTo>
                      <a:lnTo>
                        <a:pt x="152" y="890"/>
                      </a:lnTo>
                      <a:lnTo>
                        <a:pt x="148" y="901"/>
                      </a:lnTo>
                      <a:lnTo>
                        <a:pt x="138" y="920"/>
                      </a:lnTo>
                      <a:lnTo>
                        <a:pt x="132" y="912"/>
                      </a:lnTo>
                      <a:lnTo>
                        <a:pt x="126" y="918"/>
                      </a:lnTo>
                      <a:lnTo>
                        <a:pt x="119" y="926"/>
                      </a:lnTo>
                      <a:lnTo>
                        <a:pt x="107" y="929"/>
                      </a:lnTo>
                      <a:lnTo>
                        <a:pt x="95" y="943"/>
                      </a:lnTo>
                      <a:lnTo>
                        <a:pt x="84" y="946"/>
                      </a:lnTo>
                      <a:lnTo>
                        <a:pt x="72" y="946"/>
                      </a:lnTo>
                      <a:lnTo>
                        <a:pt x="60" y="946"/>
                      </a:lnTo>
                      <a:lnTo>
                        <a:pt x="35" y="954"/>
                      </a:lnTo>
                      <a:lnTo>
                        <a:pt x="23" y="954"/>
                      </a:lnTo>
                      <a:lnTo>
                        <a:pt x="17" y="934"/>
                      </a:lnTo>
                      <a:lnTo>
                        <a:pt x="12" y="909"/>
                      </a:lnTo>
                      <a:lnTo>
                        <a:pt x="8" y="887"/>
                      </a:lnTo>
                      <a:lnTo>
                        <a:pt x="6" y="865"/>
                      </a:lnTo>
                      <a:lnTo>
                        <a:pt x="6" y="837"/>
                      </a:lnTo>
                      <a:lnTo>
                        <a:pt x="0" y="803"/>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1034" name="Group 41"/>
            <p:cNvGrpSpPr>
              <a:grpSpLocks/>
            </p:cNvGrpSpPr>
            <p:nvPr/>
          </p:nvGrpSpPr>
          <p:grpSpPr bwMode="auto">
            <a:xfrm>
              <a:off x="92" y="615"/>
              <a:ext cx="1865" cy="3311"/>
              <a:chOff x="92" y="615"/>
              <a:chExt cx="1865" cy="3311"/>
            </a:xfrm>
          </p:grpSpPr>
          <p:sp>
            <p:nvSpPr>
              <p:cNvPr id="1035" name="Freeform 35"/>
              <p:cNvSpPr>
                <a:spLocks/>
              </p:cNvSpPr>
              <p:nvPr/>
            </p:nvSpPr>
            <p:spPr bwMode="auto">
              <a:xfrm>
                <a:off x="92" y="761"/>
                <a:ext cx="1262" cy="1550"/>
              </a:xfrm>
              <a:custGeom>
                <a:avLst/>
                <a:gdLst>
                  <a:gd name="T0" fmla="*/ 101 w 1262"/>
                  <a:gd name="T1" fmla="*/ 290 h 1550"/>
                  <a:gd name="T2" fmla="*/ 82 w 1262"/>
                  <a:gd name="T3" fmla="*/ 203 h 1550"/>
                  <a:gd name="T4" fmla="*/ 181 w 1262"/>
                  <a:gd name="T5" fmla="*/ 131 h 1550"/>
                  <a:gd name="T6" fmla="*/ 225 w 1262"/>
                  <a:gd name="T7" fmla="*/ 75 h 1550"/>
                  <a:gd name="T8" fmla="*/ 303 w 1262"/>
                  <a:gd name="T9" fmla="*/ 64 h 1550"/>
                  <a:gd name="T10" fmla="*/ 544 w 1262"/>
                  <a:gd name="T11" fmla="*/ 67 h 1550"/>
                  <a:gd name="T12" fmla="*/ 666 w 1262"/>
                  <a:gd name="T13" fmla="*/ 95 h 1550"/>
                  <a:gd name="T14" fmla="*/ 620 w 1262"/>
                  <a:gd name="T15" fmla="*/ 92 h 1550"/>
                  <a:gd name="T16" fmla="*/ 589 w 1262"/>
                  <a:gd name="T17" fmla="*/ 3 h 1550"/>
                  <a:gd name="T18" fmla="*/ 649 w 1262"/>
                  <a:gd name="T19" fmla="*/ 0 h 1550"/>
                  <a:gd name="T20" fmla="*/ 696 w 1262"/>
                  <a:gd name="T21" fmla="*/ 39 h 1550"/>
                  <a:gd name="T22" fmla="*/ 767 w 1262"/>
                  <a:gd name="T23" fmla="*/ 103 h 1550"/>
                  <a:gd name="T24" fmla="*/ 754 w 1262"/>
                  <a:gd name="T25" fmla="*/ 33 h 1550"/>
                  <a:gd name="T26" fmla="*/ 884 w 1262"/>
                  <a:gd name="T27" fmla="*/ 100 h 1550"/>
                  <a:gd name="T28" fmla="*/ 886 w 1262"/>
                  <a:gd name="T29" fmla="*/ 128 h 1550"/>
                  <a:gd name="T30" fmla="*/ 847 w 1262"/>
                  <a:gd name="T31" fmla="*/ 198 h 1550"/>
                  <a:gd name="T32" fmla="*/ 814 w 1262"/>
                  <a:gd name="T33" fmla="*/ 312 h 1550"/>
                  <a:gd name="T34" fmla="*/ 935 w 1262"/>
                  <a:gd name="T35" fmla="*/ 376 h 1550"/>
                  <a:gd name="T36" fmla="*/ 938 w 1262"/>
                  <a:gd name="T37" fmla="*/ 476 h 1550"/>
                  <a:gd name="T38" fmla="*/ 956 w 1262"/>
                  <a:gd name="T39" fmla="*/ 398 h 1550"/>
                  <a:gd name="T40" fmla="*/ 956 w 1262"/>
                  <a:gd name="T41" fmla="*/ 254 h 1550"/>
                  <a:gd name="T42" fmla="*/ 1043 w 1262"/>
                  <a:gd name="T43" fmla="*/ 293 h 1550"/>
                  <a:gd name="T44" fmla="*/ 1098 w 1262"/>
                  <a:gd name="T45" fmla="*/ 251 h 1550"/>
                  <a:gd name="T46" fmla="*/ 1195 w 1262"/>
                  <a:gd name="T47" fmla="*/ 357 h 1550"/>
                  <a:gd name="T48" fmla="*/ 1261 w 1262"/>
                  <a:gd name="T49" fmla="*/ 449 h 1550"/>
                  <a:gd name="T50" fmla="*/ 1209 w 1262"/>
                  <a:gd name="T51" fmla="*/ 485 h 1550"/>
                  <a:gd name="T52" fmla="*/ 1117 w 1262"/>
                  <a:gd name="T53" fmla="*/ 515 h 1550"/>
                  <a:gd name="T54" fmla="*/ 1181 w 1262"/>
                  <a:gd name="T55" fmla="*/ 535 h 1550"/>
                  <a:gd name="T56" fmla="*/ 1209 w 1262"/>
                  <a:gd name="T57" fmla="*/ 618 h 1550"/>
                  <a:gd name="T58" fmla="*/ 1183 w 1262"/>
                  <a:gd name="T59" fmla="*/ 624 h 1550"/>
                  <a:gd name="T60" fmla="*/ 1146 w 1262"/>
                  <a:gd name="T61" fmla="*/ 657 h 1550"/>
                  <a:gd name="T62" fmla="*/ 1088 w 1262"/>
                  <a:gd name="T63" fmla="*/ 730 h 1550"/>
                  <a:gd name="T64" fmla="*/ 1082 w 1262"/>
                  <a:gd name="T65" fmla="*/ 839 h 1550"/>
                  <a:gd name="T66" fmla="*/ 1020 w 1262"/>
                  <a:gd name="T67" fmla="*/ 1003 h 1550"/>
                  <a:gd name="T68" fmla="*/ 1038 w 1262"/>
                  <a:gd name="T69" fmla="*/ 1142 h 1550"/>
                  <a:gd name="T70" fmla="*/ 1003 w 1262"/>
                  <a:gd name="T71" fmla="*/ 1048 h 1550"/>
                  <a:gd name="T72" fmla="*/ 942 w 1262"/>
                  <a:gd name="T73" fmla="*/ 1006 h 1550"/>
                  <a:gd name="T74" fmla="*/ 890 w 1262"/>
                  <a:gd name="T75" fmla="*/ 1034 h 1550"/>
                  <a:gd name="T76" fmla="*/ 804 w 1262"/>
                  <a:gd name="T77" fmla="*/ 1048 h 1550"/>
                  <a:gd name="T78" fmla="*/ 760 w 1262"/>
                  <a:gd name="T79" fmla="*/ 1151 h 1550"/>
                  <a:gd name="T80" fmla="*/ 859 w 1262"/>
                  <a:gd name="T81" fmla="*/ 1290 h 1550"/>
                  <a:gd name="T82" fmla="*/ 874 w 1262"/>
                  <a:gd name="T83" fmla="*/ 1212 h 1550"/>
                  <a:gd name="T84" fmla="*/ 931 w 1262"/>
                  <a:gd name="T85" fmla="*/ 1268 h 1550"/>
                  <a:gd name="T86" fmla="*/ 962 w 1262"/>
                  <a:gd name="T87" fmla="*/ 1346 h 1550"/>
                  <a:gd name="T88" fmla="*/ 987 w 1262"/>
                  <a:gd name="T89" fmla="*/ 1415 h 1550"/>
                  <a:gd name="T90" fmla="*/ 1045 w 1262"/>
                  <a:gd name="T91" fmla="*/ 1521 h 1550"/>
                  <a:gd name="T92" fmla="*/ 1133 w 1262"/>
                  <a:gd name="T93" fmla="*/ 1518 h 1550"/>
                  <a:gd name="T94" fmla="*/ 1080 w 1262"/>
                  <a:gd name="T95" fmla="*/ 1532 h 1550"/>
                  <a:gd name="T96" fmla="*/ 977 w 1262"/>
                  <a:gd name="T97" fmla="*/ 1516 h 1550"/>
                  <a:gd name="T98" fmla="*/ 905 w 1262"/>
                  <a:gd name="T99" fmla="*/ 1421 h 1550"/>
                  <a:gd name="T100" fmla="*/ 853 w 1262"/>
                  <a:gd name="T101" fmla="*/ 1385 h 1550"/>
                  <a:gd name="T102" fmla="*/ 769 w 1262"/>
                  <a:gd name="T103" fmla="*/ 1340 h 1550"/>
                  <a:gd name="T104" fmla="*/ 622 w 1262"/>
                  <a:gd name="T105" fmla="*/ 1190 h 1550"/>
                  <a:gd name="T106" fmla="*/ 501 w 1262"/>
                  <a:gd name="T107" fmla="*/ 970 h 1550"/>
                  <a:gd name="T108" fmla="*/ 542 w 1262"/>
                  <a:gd name="T109" fmla="*/ 1167 h 1550"/>
                  <a:gd name="T110" fmla="*/ 464 w 1262"/>
                  <a:gd name="T111" fmla="*/ 1031 h 1550"/>
                  <a:gd name="T112" fmla="*/ 392 w 1262"/>
                  <a:gd name="T113" fmla="*/ 763 h 1550"/>
                  <a:gd name="T114" fmla="*/ 400 w 1262"/>
                  <a:gd name="T115" fmla="*/ 568 h 1550"/>
                  <a:gd name="T116" fmla="*/ 375 w 1262"/>
                  <a:gd name="T117" fmla="*/ 418 h 1550"/>
                  <a:gd name="T118" fmla="*/ 354 w 1262"/>
                  <a:gd name="T119" fmla="*/ 329 h 1550"/>
                  <a:gd name="T120" fmla="*/ 305 w 1262"/>
                  <a:gd name="T121" fmla="*/ 276 h 1550"/>
                  <a:gd name="T122" fmla="*/ 202 w 1262"/>
                  <a:gd name="T123" fmla="*/ 290 h 1550"/>
                  <a:gd name="T124" fmla="*/ 124 w 1262"/>
                  <a:gd name="T125" fmla="*/ 345 h 15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2" h="1550">
                    <a:moveTo>
                      <a:pt x="0" y="398"/>
                    </a:moveTo>
                    <a:lnTo>
                      <a:pt x="60" y="345"/>
                    </a:lnTo>
                    <a:lnTo>
                      <a:pt x="95" y="323"/>
                    </a:lnTo>
                    <a:lnTo>
                      <a:pt x="101" y="290"/>
                    </a:lnTo>
                    <a:lnTo>
                      <a:pt x="74" y="270"/>
                    </a:lnTo>
                    <a:lnTo>
                      <a:pt x="72" y="231"/>
                    </a:lnTo>
                    <a:lnTo>
                      <a:pt x="84" y="220"/>
                    </a:lnTo>
                    <a:lnTo>
                      <a:pt x="82" y="203"/>
                    </a:lnTo>
                    <a:lnTo>
                      <a:pt x="128" y="198"/>
                    </a:lnTo>
                    <a:lnTo>
                      <a:pt x="140" y="167"/>
                    </a:lnTo>
                    <a:lnTo>
                      <a:pt x="142" y="139"/>
                    </a:lnTo>
                    <a:lnTo>
                      <a:pt x="181" y="131"/>
                    </a:lnTo>
                    <a:lnTo>
                      <a:pt x="185" y="103"/>
                    </a:lnTo>
                    <a:lnTo>
                      <a:pt x="148" y="95"/>
                    </a:lnTo>
                    <a:lnTo>
                      <a:pt x="165" y="75"/>
                    </a:lnTo>
                    <a:lnTo>
                      <a:pt x="225" y="75"/>
                    </a:lnTo>
                    <a:lnTo>
                      <a:pt x="243" y="53"/>
                    </a:lnTo>
                    <a:lnTo>
                      <a:pt x="268" y="50"/>
                    </a:lnTo>
                    <a:lnTo>
                      <a:pt x="284" y="33"/>
                    </a:lnTo>
                    <a:lnTo>
                      <a:pt x="303" y="64"/>
                    </a:lnTo>
                    <a:lnTo>
                      <a:pt x="379" y="59"/>
                    </a:lnTo>
                    <a:lnTo>
                      <a:pt x="414" y="92"/>
                    </a:lnTo>
                    <a:lnTo>
                      <a:pt x="527" y="84"/>
                    </a:lnTo>
                    <a:lnTo>
                      <a:pt x="544" y="67"/>
                    </a:lnTo>
                    <a:lnTo>
                      <a:pt x="587" y="95"/>
                    </a:lnTo>
                    <a:lnTo>
                      <a:pt x="631" y="120"/>
                    </a:lnTo>
                    <a:lnTo>
                      <a:pt x="653" y="109"/>
                    </a:lnTo>
                    <a:lnTo>
                      <a:pt x="666" y="95"/>
                    </a:lnTo>
                    <a:lnTo>
                      <a:pt x="703" y="103"/>
                    </a:lnTo>
                    <a:lnTo>
                      <a:pt x="678" y="84"/>
                    </a:lnTo>
                    <a:lnTo>
                      <a:pt x="655" y="86"/>
                    </a:lnTo>
                    <a:lnTo>
                      <a:pt x="620" y="92"/>
                    </a:lnTo>
                    <a:lnTo>
                      <a:pt x="602" y="64"/>
                    </a:lnTo>
                    <a:lnTo>
                      <a:pt x="583" y="50"/>
                    </a:lnTo>
                    <a:lnTo>
                      <a:pt x="583" y="28"/>
                    </a:lnTo>
                    <a:lnTo>
                      <a:pt x="589" y="3"/>
                    </a:lnTo>
                    <a:lnTo>
                      <a:pt x="604" y="0"/>
                    </a:lnTo>
                    <a:lnTo>
                      <a:pt x="626" y="22"/>
                    </a:lnTo>
                    <a:lnTo>
                      <a:pt x="631" y="11"/>
                    </a:lnTo>
                    <a:lnTo>
                      <a:pt x="649" y="0"/>
                    </a:lnTo>
                    <a:lnTo>
                      <a:pt x="670" y="17"/>
                    </a:lnTo>
                    <a:lnTo>
                      <a:pt x="682" y="3"/>
                    </a:lnTo>
                    <a:lnTo>
                      <a:pt x="694" y="25"/>
                    </a:lnTo>
                    <a:lnTo>
                      <a:pt x="696" y="39"/>
                    </a:lnTo>
                    <a:lnTo>
                      <a:pt x="727" y="59"/>
                    </a:lnTo>
                    <a:lnTo>
                      <a:pt x="715" y="75"/>
                    </a:lnTo>
                    <a:lnTo>
                      <a:pt x="715" y="98"/>
                    </a:lnTo>
                    <a:lnTo>
                      <a:pt x="767" y="103"/>
                    </a:lnTo>
                    <a:lnTo>
                      <a:pt x="781" y="75"/>
                    </a:lnTo>
                    <a:lnTo>
                      <a:pt x="771" y="61"/>
                    </a:lnTo>
                    <a:lnTo>
                      <a:pt x="748" y="64"/>
                    </a:lnTo>
                    <a:lnTo>
                      <a:pt x="754" y="33"/>
                    </a:lnTo>
                    <a:lnTo>
                      <a:pt x="801" y="50"/>
                    </a:lnTo>
                    <a:lnTo>
                      <a:pt x="810" y="72"/>
                    </a:lnTo>
                    <a:lnTo>
                      <a:pt x="849" y="72"/>
                    </a:lnTo>
                    <a:lnTo>
                      <a:pt x="884" y="100"/>
                    </a:lnTo>
                    <a:lnTo>
                      <a:pt x="903" y="95"/>
                    </a:lnTo>
                    <a:lnTo>
                      <a:pt x="925" y="120"/>
                    </a:lnTo>
                    <a:lnTo>
                      <a:pt x="903" y="153"/>
                    </a:lnTo>
                    <a:lnTo>
                      <a:pt x="886" y="128"/>
                    </a:lnTo>
                    <a:lnTo>
                      <a:pt x="874" y="137"/>
                    </a:lnTo>
                    <a:lnTo>
                      <a:pt x="859" y="156"/>
                    </a:lnTo>
                    <a:lnTo>
                      <a:pt x="834" y="173"/>
                    </a:lnTo>
                    <a:lnTo>
                      <a:pt x="847" y="198"/>
                    </a:lnTo>
                    <a:lnTo>
                      <a:pt x="824" y="201"/>
                    </a:lnTo>
                    <a:lnTo>
                      <a:pt x="804" y="234"/>
                    </a:lnTo>
                    <a:lnTo>
                      <a:pt x="785" y="276"/>
                    </a:lnTo>
                    <a:lnTo>
                      <a:pt x="814" y="312"/>
                    </a:lnTo>
                    <a:lnTo>
                      <a:pt x="837" y="354"/>
                    </a:lnTo>
                    <a:lnTo>
                      <a:pt x="878" y="359"/>
                    </a:lnTo>
                    <a:lnTo>
                      <a:pt x="917" y="354"/>
                    </a:lnTo>
                    <a:lnTo>
                      <a:pt x="935" y="376"/>
                    </a:lnTo>
                    <a:lnTo>
                      <a:pt x="927" y="387"/>
                    </a:lnTo>
                    <a:lnTo>
                      <a:pt x="915" y="410"/>
                    </a:lnTo>
                    <a:lnTo>
                      <a:pt x="933" y="449"/>
                    </a:lnTo>
                    <a:lnTo>
                      <a:pt x="938" y="476"/>
                    </a:lnTo>
                    <a:lnTo>
                      <a:pt x="960" y="490"/>
                    </a:lnTo>
                    <a:lnTo>
                      <a:pt x="989" y="465"/>
                    </a:lnTo>
                    <a:lnTo>
                      <a:pt x="981" y="429"/>
                    </a:lnTo>
                    <a:lnTo>
                      <a:pt x="956" y="398"/>
                    </a:lnTo>
                    <a:lnTo>
                      <a:pt x="985" y="362"/>
                    </a:lnTo>
                    <a:lnTo>
                      <a:pt x="960" y="301"/>
                    </a:lnTo>
                    <a:lnTo>
                      <a:pt x="937" y="276"/>
                    </a:lnTo>
                    <a:lnTo>
                      <a:pt x="956" y="254"/>
                    </a:lnTo>
                    <a:lnTo>
                      <a:pt x="952" y="220"/>
                    </a:lnTo>
                    <a:lnTo>
                      <a:pt x="966" y="201"/>
                    </a:lnTo>
                    <a:lnTo>
                      <a:pt x="989" y="220"/>
                    </a:lnTo>
                    <a:lnTo>
                      <a:pt x="1043" y="293"/>
                    </a:lnTo>
                    <a:lnTo>
                      <a:pt x="1076" y="304"/>
                    </a:lnTo>
                    <a:lnTo>
                      <a:pt x="1086" y="284"/>
                    </a:lnTo>
                    <a:lnTo>
                      <a:pt x="1078" y="245"/>
                    </a:lnTo>
                    <a:lnTo>
                      <a:pt x="1098" y="251"/>
                    </a:lnTo>
                    <a:lnTo>
                      <a:pt x="1131" y="295"/>
                    </a:lnTo>
                    <a:lnTo>
                      <a:pt x="1137" y="320"/>
                    </a:lnTo>
                    <a:lnTo>
                      <a:pt x="1156" y="337"/>
                    </a:lnTo>
                    <a:lnTo>
                      <a:pt x="1195" y="357"/>
                    </a:lnTo>
                    <a:lnTo>
                      <a:pt x="1214" y="393"/>
                    </a:lnTo>
                    <a:lnTo>
                      <a:pt x="1244" y="418"/>
                    </a:lnTo>
                    <a:lnTo>
                      <a:pt x="1259" y="426"/>
                    </a:lnTo>
                    <a:lnTo>
                      <a:pt x="1261" y="449"/>
                    </a:lnTo>
                    <a:lnTo>
                      <a:pt x="1238" y="462"/>
                    </a:lnTo>
                    <a:lnTo>
                      <a:pt x="1224" y="446"/>
                    </a:lnTo>
                    <a:lnTo>
                      <a:pt x="1212" y="449"/>
                    </a:lnTo>
                    <a:lnTo>
                      <a:pt x="1209" y="485"/>
                    </a:lnTo>
                    <a:lnTo>
                      <a:pt x="1189" y="493"/>
                    </a:lnTo>
                    <a:lnTo>
                      <a:pt x="1168" y="474"/>
                    </a:lnTo>
                    <a:lnTo>
                      <a:pt x="1123" y="474"/>
                    </a:lnTo>
                    <a:lnTo>
                      <a:pt x="1117" y="515"/>
                    </a:lnTo>
                    <a:lnTo>
                      <a:pt x="1129" y="540"/>
                    </a:lnTo>
                    <a:lnTo>
                      <a:pt x="1146" y="527"/>
                    </a:lnTo>
                    <a:lnTo>
                      <a:pt x="1164" y="521"/>
                    </a:lnTo>
                    <a:lnTo>
                      <a:pt x="1181" y="535"/>
                    </a:lnTo>
                    <a:lnTo>
                      <a:pt x="1158" y="566"/>
                    </a:lnTo>
                    <a:lnTo>
                      <a:pt x="1181" y="593"/>
                    </a:lnTo>
                    <a:lnTo>
                      <a:pt x="1212" y="602"/>
                    </a:lnTo>
                    <a:lnTo>
                      <a:pt x="1209" y="618"/>
                    </a:lnTo>
                    <a:lnTo>
                      <a:pt x="1197" y="621"/>
                    </a:lnTo>
                    <a:lnTo>
                      <a:pt x="1168" y="716"/>
                    </a:lnTo>
                    <a:lnTo>
                      <a:pt x="1170" y="655"/>
                    </a:lnTo>
                    <a:lnTo>
                      <a:pt x="1183" y="624"/>
                    </a:lnTo>
                    <a:lnTo>
                      <a:pt x="1168" y="610"/>
                    </a:lnTo>
                    <a:lnTo>
                      <a:pt x="1150" y="630"/>
                    </a:lnTo>
                    <a:lnTo>
                      <a:pt x="1160" y="646"/>
                    </a:lnTo>
                    <a:lnTo>
                      <a:pt x="1146" y="657"/>
                    </a:lnTo>
                    <a:lnTo>
                      <a:pt x="1133" y="671"/>
                    </a:lnTo>
                    <a:lnTo>
                      <a:pt x="1135" y="713"/>
                    </a:lnTo>
                    <a:lnTo>
                      <a:pt x="1115" y="727"/>
                    </a:lnTo>
                    <a:lnTo>
                      <a:pt x="1088" y="730"/>
                    </a:lnTo>
                    <a:lnTo>
                      <a:pt x="1098" y="752"/>
                    </a:lnTo>
                    <a:lnTo>
                      <a:pt x="1088" y="777"/>
                    </a:lnTo>
                    <a:lnTo>
                      <a:pt x="1098" y="797"/>
                    </a:lnTo>
                    <a:lnTo>
                      <a:pt x="1082" y="839"/>
                    </a:lnTo>
                    <a:lnTo>
                      <a:pt x="1076" y="878"/>
                    </a:lnTo>
                    <a:lnTo>
                      <a:pt x="1053" y="900"/>
                    </a:lnTo>
                    <a:lnTo>
                      <a:pt x="1024" y="961"/>
                    </a:lnTo>
                    <a:lnTo>
                      <a:pt x="1020" y="1003"/>
                    </a:lnTo>
                    <a:lnTo>
                      <a:pt x="1030" y="1036"/>
                    </a:lnTo>
                    <a:lnTo>
                      <a:pt x="1043" y="1078"/>
                    </a:lnTo>
                    <a:lnTo>
                      <a:pt x="1051" y="1123"/>
                    </a:lnTo>
                    <a:lnTo>
                      <a:pt x="1038" y="1142"/>
                    </a:lnTo>
                    <a:lnTo>
                      <a:pt x="1020" y="1128"/>
                    </a:lnTo>
                    <a:lnTo>
                      <a:pt x="1024" y="1106"/>
                    </a:lnTo>
                    <a:lnTo>
                      <a:pt x="1014" y="1056"/>
                    </a:lnTo>
                    <a:lnTo>
                      <a:pt x="1003" y="1048"/>
                    </a:lnTo>
                    <a:lnTo>
                      <a:pt x="995" y="1017"/>
                    </a:lnTo>
                    <a:lnTo>
                      <a:pt x="979" y="1017"/>
                    </a:lnTo>
                    <a:lnTo>
                      <a:pt x="962" y="1000"/>
                    </a:lnTo>
                    <a:lnTo>
                      <a:pt x="942" y="1006"/>
                    </a:lnTo>
                    <a:lnTo>
                      <a:pt x="925" y="995"/>
                    </a:lnTo>
                    <a:lnTo>
                      <a:pt x="903" y="1009"/>
                    </a:lnTo>
                    <a:lnTo>
                      <a:pt x="865" y="997"/>
                    </a:lnTo>
                    <a:lnTo>
                      <a:pt x="890" y="1034"/>
                    </a:lnTo>
                    <a:lnTo>
                      <a:pt x="859" y="1031"/>
                    </a:lnTo>
                    <a:lnTo>
                      <a:pt x="837" y="1003"/>
                    </a:lnTo>
                    <a:lnTo>
                      <a:pt x="799" y="1003"/>
                    </a:lnTo>
                    <a:lnTo>
                      <a:pt x="804" y="1048"/>
                    </a:lnTo>
                    <a:lnTo>
                      <a:pt x="775" y="1034"/>
                    </a:lnTo>
                    <a:lnTo>
                      <a:pt x="760" y="1078"/>
                    </a:lnTo>
                    <a:lnTo>
                      <a:pt x="771" y="1098"/>
                    </a:lnTo>
                    <a:lnTo>
                      <a:pt x="760" y="1151"/>
                    </a:lnTo>
                    <a:lnTo>
                      <a:pt x="773" y="1212"/>
                    </a:lnTo>
                    <a:lnTo>
                      <a:pt x="789" y="1254"/>
                    </a:lnTo>
                    <a:lnTo>
                      <a:pt x="806" y="1293"/>
                    </a:lnTo>
                    <a:lnTo>
                      <a:pt x="859" y="1290"/>
                    </a:lnTo>
                    <a:lnTo>
                      <a:pt x="880" y="1282"/>
                    </a:lnTo>
                    <a:lnTo>
                      <a:pt x="884" y="1254"/>
                    </a:lnTo>
                    <a:lnTo>
                      <a:pt x="872" y="1231"/>
                    </a:lnTo>
                    <a:lnTo>
                      <a:pt x="874" y="1212"/>
                    </a:lnTo>
                    <a:lnTo>
                      <a:pt x="907" y="1217"/>
                    </a:lnTo>
                    <a:lnTo>
                      <a:pt x="940" y="1206"/>
                    </a:lnTo>
                    <a:lnTo>
                      <a:pt x="940" y="1231"/>
                    </a:lnTo>
                    <a:lnTo>
                      <a:pt x="931" y="1268"/>
                    </a:lnTo>
                    <a:lnTo>
                      <a:pt x="915" y="1295"/>
                    </a:lnTo>
                    <a:lnTo>
                      <a:pt x="911" y="1334"/>
                    </a:lnTo>
                    <a:lnTo>
                      <a:pt x="933" y="1351"/>
                    </a:lnTo>
                    <a:lnTo>
                      <a:pt x="962" y="1346"/>
                    </a:lnTo>
                    <a:lnTo>
                      <a:pt x="979" y="1360"/>
                    </a:lnTo>
                    <a:lnTo>
                      <a:pt x="995" y="1354"/>
                    </a:lnTo>
                    <a:lnTo>
                      <a:pt x="1001" y="1379"/>
                    </a:lnTo>
                    <a:lnTo>
                      <a:pt x="987" y="1415"/>
                    </a:lnTo>
                    <a:lnTo>
                      <a:pt x="999" y="1438"/>
                    </a:lnTo>
                    <a:lnTo>
                      <a:pt x="1001" y="1482"/>
                    </a:lnTo>
                    <a:lnTo>
                      <a:pt x="1020" y="1513"/>
                    </a:lnTo>
                    <a:lnTo>
                      <a:pt x="1045" y="1521"/>
                    </a:lnTo>
                    <a:lnTo>
                      <a:pt x="1063" y="1513"/>
                    </a:lnTo>
                    <a:lnTo>
                      <a:pt x="1071" y="1516"/>
                    </a:lnTo>
                    <a:lnTo>
                      <a:pt x="1104" y="1516"/>
                    </a:lnTo>
                    <a:lnTo>
                      <a:pt x="1133" y="1518"/>
                    </a:lnTo>
                    <a:lnTo>
                      <a:pt x="1141" y="1499"/>
                    </a:lnTo>
                    <a:lnTo>
                      <a:pt x="1115" y="1532"/>
                    </a:lnTo>
                    <a:lnTo>
                      <a:pt x="1098" y="1529"/>
                    </a:lnTo>
                    <a:lnTo>
                      <a:pt x="1080" y="1532"/>
                    </a:lnTo>
                    <a:lnTo>
                      <a:pt x="1045" y="1549"/>
                    </a:lnTo>
                    <a:lnTo>
                      <a:pt x="1016" y="1527"/>
                    </a:lnTo>
                    <a:lnTo>
                      <a:pt x="989" y="1513"/>
                    </a:lnTo>
                    <a:lnTo>
                      <a:pt x="977" y="1516"/>
                    </a:lnTo>
                    <a:lnTo>
                      <a:pt x="979" y="1496"/>
                    </a:lnTo>
                    <a:lnTo>
                      <a:pt x="977" y="1465"/>
                    </a:lnTo>
                    <a:lnTo>
                      <a:pt x="954" y="1438"/>
                    </a:lnTo>
                    <a:lnTo>
                      <a:pt x="905" y="1421"/>
                    </a:lnTo>
                    <a:lnTo>
                      <a:pt x="898" y="1410"/>
                    </a:lnTo>
                    <a:lnTo>
                      <a:pt x="884" y="1412"/>
                    </a:lnTo>
                    <a:lnTo>
                      <a:pt x="870" y="1399"/>
                    </a:lnTo>
                    <a:lnTo>
                      <a:pt x="853" y="1385"/>
                    </a:lnTo>
                    <a:lnTo>
                      <a:pt x="830" y="1346"/>
                    </a:lnTo>
                    <a:lnTo>
                      <a:pt x="802" y="1334"/>
                    </a:lnTo>
                    <a:lnTo>
                      <a:pt x="787" y="1360"/>
                    </a:lnTo>
                    <a:lnTo>
                      <a:pt x="769" y="1340"/>
                    </a:lnTo>
                    <a:lnTo>
                      <a:pt x="748" y="1340"/>
                    </a:lnTo>
                    <a:lnTo>
                      <a:pt x="705" y="1326"/>
                    </a:lnTo>
                    <a:lnTo>
                      <a:pt x="628" y="1259"/>
                    </a:lnTo>
                    <a:lnTo>
                      <a:pt x="622" y="1190"/>
                    </a:lnTo>
                    <a:lnTo>
                      <a:pt x="614" y="1162"/>
                    </a:lnTo>
                    <a:lnTo>
                      <a:pt x="600" y="1142"/>
                    </a:lnTo>
                    <a:lnTo>
                      <a:pt x="583" y="1103"/>
                    </a:lnTo>
                    <a:lnTo>
                      <a:pt x="501" y="970"/>
                    </a:lnTo>
                    <a:lnTo>
                      <a:pt x="501" y="1020"/>
                    </a:lnTo>
                    <a:lnTo>
                      <a:pt x="552" y="1109"/>
                    </a:lnTo>
                    <a:lnTo>
                      <a:pt x="573" y="1184"/>
                    </a:lnTo>
                    <a:lnTo>
                      <a:pt x="542" y="1167"/>
                    </a:lnTo>
                    <a:lnTo>
                      <a:pt x="536" y="1123"/>
                    </a:lnTo>
                    <a:lnTo>
                      <a:pt x="495" y="1095"/>
                    </a:lnTo>
                    <a:lnTo>
                      <a:pt x="519" y="1078"/>
                    </a:lnTo>
                    <a:lnTo>
                      <a:pt x="464" y="1031"/>
                    </a:lnTo>
                    <a:lnTo>
                      <a:pt x="486" y="1003"/>
                    </a:lnTo>
                    <a:lnTo>
                      <a:pt x="466" y="947"/>
                    </a:lnTo>
                    <a:lnTo>
                      <a:pt x="400" y="830"/>
                    </a:lnTo>
                    <a:lnTo>
                      <a:pt x="392" y="763"/>
                    </a:lnTo>
                    <a:lnTo>
                      <a:pt x="396" y="713"/>
                    </a:lnTo>
                    <a:lnTo>
                      <a:pt x="414" y="657"/>
                    </a:lnTo>
                    <a:lnTo>
                      <a:pt x="414" y="602"/>
                    </a:lnTo>
                    <a:lnTo>
                      <a:pt x="400" y="568"/>
                    </a:lnTo>
                    <a:lnTo>
                      <a:pt x="437" y="557"/>
                    </a:lnTo>
                    <a:lnTo>
                      <a:pt x="392" y="490"/>
                    </a:lnTo>
                    <a:lnTo>
                      <a:pt x="394" y="460"/>
                    </a:lnTo>
                    <a:lnTo>
                      <a:pt x="375" y="418"/>
                    </a:lnTo>
                    <a:lnTo>
                      <a:pt x="383" y="393"/>
                    </a:lnTo>
                    <a:lnTo>
                      <a:pt x="369" y="379"/>
                    </a:lnTo>
                    <a:lnTo>
                      <a:pt x="367" y="351"/>
                    </a:lnTo>
                    <a:lnTo>
                      <a:pt x="354" y="329"/>
                    </a:lnTo>
                    <a:lnTo>
                      <a:pt x="369" y="309"/>
                    </a:lnTo>
                    <a:lnTo>
                      <a:pt x="348" y="295"/>
                    </a:lnTo>
                    <a:lnTo>
                      <a:pt x="330" y="315"/>
                    </a:lnTo>
                    <a:lnTo>
                      <a:pt x="305" y="276"/>
                    </a:lnTo>
                    <a:lnTo>
                      <a:pt x="278" y="265"/>
                    </a:lnTo>
                    <a:lnTo>
                      <a:pt x="239" y="265"/>
                    </a:lnTo>
                    <a:lnTo>
                      <a:pt x="214" y="301"/>
                    </a:lnTo>
                    <a:lnTo>
                      <a:pt x="202" y="290"/>
                    </a:lnTo>
                    <a:lnTo>
                      <a:pt x="223" y="242"/>
                    </a:lnTo>
                    <a:lnTo>
                      <a:pt x="204" y="251"/>
                    </a:lnTo>
                    <a:lnTo>
                      <a:pt x="165" y="301"/>
                    </a:lnTo>
                    <a:lnTo>
                      <a:pt x="124" y="345"/>
                    </a:lnTo>
                    <a:lnTo>
                      <a:pt x="87" y="357"/>
                    </a:lnTo>
                    <a:lnTo>
                      <a:pt x="25" y="401"/>
                    </a:lnTo>
                    <a:lnTo>
                      <a:pt x="0" y="398"/>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36" name="Freeform 36"/>
              <p:cNvSpPr>
                <a:spLocks/>
              </p:cNvSpPr>
              <p:nvPr/>
            </p:nvSpPr>
            <p:spPr bwMode="auto">
              <a:xfrm>
                <a:off x="994" y="615"/>
                <a:ext cx="429" cy="408"/>
              </a:xfrm>
              <a:custGeom>
                <a:avLst/>
                <a:gdLst>
                  <a:gd name="T0" fmla="*/ 0 w 429"/>
                  <a:gd name="T1" fmla="*/ 84 h 408"/>
                  <a:gd name="T2" fmla="*/ 10 w 429"/>
                  <a:gd name="T3" fmla="*/ 53 h 408"/>
                  <a:gd name="T4" fmla="*/ 10 w 429"/>
                  <a:gd name="T5" fmla="*/ 31 h 408"/>
                  <a:gd name="T6" fmla="*/ 25 w 429"/>
                  <a:gd name="T7" fmla="*/ 0 h 408"/>
                  <a:gd name="T8" fmla="*/ 103 w 429"/>
                  <a:gd name="T9" fmla="*/ 20 h 408"/>
                  <a:gd name="T10" fmla="*/ 236 w 429"/>
                  <a:gd name="T11" fmla="*/ 56 h 408"/>
                  <a:gd name="T12" fmla="*/ 289 w 429"/>
                  <a:gd name="T13" fmla="*/ 86 h 408"/>
                  <a:gd name="T14" fmla="*/ 358 w 429"/>
                  <a:gd name="T15" fmla="*/ 114 h 408"/>
                  <a:gd name="T16" fmla="*/ 393 w 429"/>
                  <a:gd name="T17" fmla="*/ 167 h 408"/>
                  <a:gd name="T18" fmla="*/ 428 w 429"/>
                  <a:gd name="T19" fmla="*/ 192 h 408"/>
                  <a:gd name="T20" fmla="*/ 414 w 429"/>
                  <a:gd name="T21" fmla="*/ 212 h 408"/>
                  <a:gd name="T22" fmla="*/ 414 w 429"/>
                  <a:gd name="T23" fmla="*/ 237 h 408"/>
                  <a:gd name="T24" fmla="*/ 401 w 429"/>
                  <a:gd name="T25" fmla="*/ 243 h 408"/>
                  <a:gd name="T26" fmla="*/ 389 w 429"/>
                  <a:gd name="T27" fmla="*/ 265 h 408"/>
                  <a:gd name="T28" fmla="*/ 401 w 429"/>
                  <a:gd name="T29" fmla="*/ 287 h 408"/>
                  <a:gd name="T30" fmla="*/ 399 w 429"/>
                  <a:gd name="T31" fmla="*/ 304 h 408"/>
                  <a:gd name="T32" fmla="*/ 385 w 429"/>
                  <a:gd name="T33" fmla="*/ 326 h 408"/>
                  <a:gd name="T34" fmla="*/ 387 w 429"/>
                  <a:gd name="T35" fmla="*/ 348 h 408"/>
                  <a:gd name="T36" fmla="*/ 411 w 429"/>
                  <a:gd name="T37" fmla="*/ 371 h 408"/>
                  <a:gd name="T38" fmla="*/ 413 w 429"/>
                  <a:gd name="T39" fmla="*/ 393 h 408"/>
                  <a:gd name="T40" fmla="*/ 407 w 429"/>
                  <a:gd name="T41" fmla="*/ 404 h 408"/>
                  <a:gd name="T42" fmla="*/ 383 w 429"/>
                  <a:gd name="T43" fmla="*/ 407 h 408"/>
                  <a:gd name="T44" fmla="*/ 366 w 429"/>
                  <a:gd name="T45" fmla="*/ 396 h 408"/>
                  <a:gd name="T46" fmla="*/ 347 w 429"/>
                  <a:gd name="T47" fmla="*/ 368 h 408"/>
                  <a:gd name="T48" fmla="*/ 339 w 429"/>
                  <a:gd name="T49" fmla="*/ 368 h 408"/>
                  <a:gd name="T50" fmla="*/ 329 w 429"/>
                  <a:gd name="T51" fmla="*/ 357 h 408"/>
                  <a:gd name="T52" fmla="*/ 320 w 429"/>
                  <a:gd name="T53" fmla="*/ 323 h 408"/>
                  <a:gd name="T54" fmla="*/ 308 w 429"/>
                  <a:gd name="T55" fmla="*/ 312 h 408"/>
                  <a:gd name="T56" fmla="*/ 283 w 429"/>
                  <a:gd name="T57" fmla="*/ 295 h 408"/>
                  <a:gd name="T58" fmla="*/ 261 w 429"/>
                  <a:gd name="T59" fmla="*/ 284 h 408"/>
                  <a:gd name="T60" fmla="*/ 230 w 429"/>
                  <a:gd name="T61" fmla="*/ 254 h 408"/>
                  <a:gd name="T62" fmla="*/ 217 w 429"/>
                  <a:gd name="T63" fmla="*/ 231 h 408"/>
                  <a:gd name="T64" fmla="*/ 219 w 429"/>
                  <a:gd name="T65" fmla="*/ 215 h 408"/>
                  <a:gd name="T66" fmla="*/ 232 w 429"/>
                  <a:gd name="T67" fmla="*/ 201 h 408"/>
                  <a:gd name="T68" fmla="*/ 221 w 429"/>
                  <a:gd name="T69" fmla="*/ 184 h 408"/>
                  <a:gd name="T70" fmla="*/ 209 w 429"/>
                  <a:gd name="T71" fmla="*/ 192 h 408"/>
                  <a:gd name="T72" fmla="*/ 190 w 429"/>
                  <a:gd name="T73" fmla="*/ 167 h 408"/>
                  <a:gd name="T74" fmla="*/ 186 w 429"/>
                  <a:gd name="T75" fmla="*/ 181 h 408"/>
                  <a:gd name="T76" fmla="*/ 168 w 429"/>
                  <a:gd name="T77" fmla="*/ 181 h 408"/>
                  <a:gd name="T78" fmla="*/ 165 w 429"/>
                  <a:gd name="T79" fmla="*/ 170 h 408"/>
                  <a:gd name="T80" fmla="*/ 165 w 429"/>
                  <a:gd name="T81" fmla="*/ 151 h 408"/>
                  <a:gd name="T82" fmla="*/ 157 w 429"/>
                  <a:gd name="T83" fmla="*/ 139 h 408"/>
                  <a:gd name="T84" fmla="*/ 145 w 429"/>
                  <a:gd name="T85" fmla="*/ 142 h 408"/>
                  <a:gd name="T86" fmla="*/ 130 w 429"/>
                  <a:gd name="T87" fmla="*/ 112 h 408"/>
                  <a:gd name="T88" fmla="*/ 118 w 429"/>
                  <a:gd name="T89" fmla="*/ 109 h 408"/>
                  <a:gd name="T90" fmla="*/ 101 w 429"/>
                  <a:gd name="T91" fmla="*/ 95 h 408"/>
                  <a:gd name="T92" fmla="*/ 64 w 429"/>
                  <a:gd name="T93" fmla="*/ 98 h 408"/>
                  <a:gd name="T94" fmla="*/ 27 w 429"/>
                  <a:gd name="T95" fmla="*/ 95 h 408"/>
                  <a:gd name="T96" fmla="*/ 0 w 429"/>
                  <a:gd name="T97" fmla="*/ 84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29" h="408">
                    <a:moveTo>
                      <a:pt x="0" y="84"/>
                    </a:moveTo>
                    <a:lnTo>
                      <a:pt x="10" y="53"/>
                    </a:lnTo>
                    <a:lnTo>
                      <a:pt x="10" y="31"/>
                    </a:lnTo>
                    <a:lnTo>
                      <a:pt x="25" y="0"/>
                    </a:lnTo>
                    <a:lnTo>
                      <a:pt x="103" y="20"/>
                    </a:lnTo>
                    <a:lnTo>
                      <a:pt x="236" y="56"/>
                    </a:lnTo>
                    <a:lnTo>
                      <a:pt x="289" y="86"/>
                    </a:lnTo>
                    <a:lnTo>
                      <a:pt x="358" y="114"/>
                    </a:lnTo>
                    <a:lnTo>
                      <a:pt x="393" y="167"/>
                    </a:lnTo>
                    <a:lnTo>
                      <a:pt x="428" y="192"/>
                    </a:lnTo>
                    <a:lnTo>
                      <a:pt x="414" y="212"/>
                    </a:lnTo>
                    <a:lnTo>
                      <a:pt x="414" y="237"/>
                    </a:lnTo>
                    <a:lnTo>
                      <a:pt x="401" y="243"/>
                    </a:lnTo>
                    <a:lnTo>
                      <a:pt x="389" y="265"/>
                    </a:lnTo>
                    <a:lnTo>
                      <a:pt x="401" y="287"/>
                    </a:lnTo>
                    <a:lnTo>
                      <a:pt x="399" y="304"/>
                    </a:lnTo>
                    <a:lnTo>
                      <a:pt x="385" y="326"/>
                    </a:lnTo>
                    <a:lnTo>
                      <a:pt x="387" y="348"/>
                    </a:lnTo>
                    <a:lnTo>
                      <a:pt x="411" y="371"/>
                    </a:lnTo>
                    <a:lnTo>
                      <a:pt x="413" y="393"/>
                    </a:lnTo>
                    <a:lnTo>
                      <a:pt x="407" y="404"/>
                    </a:lnTo>
                    <a:lnTo>
                      <a:pt x="383" y="407"/>
                    </a:lnTo>
                    <a:lnTo>
                      <a:pt x="366" y="396"/>
                    </a:lnTo>
                    <a:lnTo>
                      <a:pt x="347" y="368"/>
                    </a:lnTo>
                    <a:lnTo>
                      <a:pt x="339" y="368"/>
                    </a:lnTo>
                    <a:lnTo>
                      <a:pt x="329" y="357"/>
                    </a:lnTo>
                    <a:lnTo>
                      <a:pt x="320" y="323"/>
                    </a:lnTo>
                    <a:lnTo>
                      <a:pt x="308" y="312"/>
                    </a:lnTo>
                    <a:lnTo>
                      <a:pt x="283" y="295"/>
                    </a:lnTo>
                    <a:lnTo>
                      <a:pt x="261" y="284"/>
                    </a:lnTo>
                    <a:lnTo>
                      <a:pt x="230" y="254"/>
                    </a:lnTo>
                    <a:lnTo>
                      <a:pt x="217" y="231"/>
                    </a:lnTo>
                    <a:lnTo>
                      <a:pt x="219" y="215"/>
                    </a:lnTo>
                    <a:lnTo>
                      <a:pt x="232" y="201"/>
                    </a:lnTo>
                    <a:lnTo>
                      <a:pt x="221" y="184"/>
                    </a:lnTo>
                    <a:lnTo>
                      <a:pt x="209" y="192"/>
                    </a:lnTo>
                    <a:lnTo>
                      <a:pt x="190" y="167"/>
                    </a:lnTo>
                    <a:lnTo>
                      <a:pt x="186" y="181"/>
                    </a:lnTo>
                    <a:lnTo>
                      <a:pt x="168" y="181"/>
                    </a:lnTo>
                    <a:lnTo>
                      <a:pt x="165" y="170"/>
                    </a:lnTo>
                    <a:lnTo>
                      <a:pt x="165" y="151"/>
                    </a:lnTo>
                    <a:lnTo>
                      <a:pt x="157" y="139"/>
                    </a:lnTo>
                    <a:lnTo>
                      <a:pt x="145" y="142"/>
                    </a:lnTo>
                    <a:lnTo>
                      <a:pt x="130" y="112"/>
                    </a:lnTo>
                    <a:lnTo>
                      <a:pt x="118" y="109"/>
                    </a:lnTo>
                    <a:lnTo>
                      <a:pt x="101" y="95"/>
                    </a:lnTo>
                    <a:lnTo>
                      <a:pt x="64" y="98"/>
                    </a:lnTo>
                    <a:lnTo>
                      <a:pt x="27" y="95"/>
                    </a:lnTo>
                    <a:lnTo>
                      <a:pt x="0" y="84"/>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37" name="Freeform 37"/>
              <p:cNvSpPr>
                <a:spLocks/>
              </p:cNvSpPr>
              <p:nvPr/>
            </p:nvSpPr>
            <p:spPr bwMode="auto">
              <a:xfrm>
                <a:off x="908" y="758"/>
                <a:ext cx="274" cy="210"/>
              </a:xfrm>
              <a:custGeom>
                <a:avLst/>
                <a:gdLst>
                  <a:gd name="T0" fmla="*/ 10 w 274"/>
                  <a:gd name="T1" fmla="*/ 0 h 210"/>
                  <a:gd name="T2" fmla="*/ 0 w 274"/>
                  <a:gd name="T3" fmla="*/ 17 h 210"/>
                  <a:gd name="T4" fmla="*/ 0 w 274"/>
                  <a:gd name="T5" fmla="*/ 36 h 210"/>
                  <a:gd name="T6" fmla="*/ 19 w 274"/>
                  <a:gd name="T7" fmla="*/ 56 h 210"/>
                  <a:gd name="T8" fmla="*/ 31 w 274"/>
                  <a:gd name="T9" fmla="*/ 50 h 210"/>
                  <a:gd name="T10" fmla="*/ 35 w 274"/>
                  <a:gd name="T11" fmla="*/ 59 h 210"/>
                  <a:gd name="T12" fmla="*/ 46 w 274"/>
                  <a:gd name="T13" fmla="*/ 61 h 210"/>
                  <a:gd name="T14" fmla="*/ 54 w 274"/>
                  <a:gd name="T15" fmla="*/ 47 h 210"/>
                  <a:gd name="T16" fmla="*/ 81 w 274"/>
                  <a:gd name="T17" fmla="*/ 50 h 210"/>
                  <a:gd name="T18" fmla="*/ 85 w 274"/>
                  <a:gd name="T19" fmla="*/ 64 h 210"/>
                  <a:gd name="T20" fmla="*/ 94 w 274"/>
                  <a:gd name="T21" fmla="*/ 70 h 210"/>
                  <a:gd name="T22" fmla="*/ 117 w 274"/>
                  <a:gd name="T23" fmla="*/ 67 h 210"/>
                  <a:gd name="T24" fmla="*/ 125 w 274"/>
                  <a:gd name="T25" fmla="*/ 75 h 210"/>
                  <a:gd name="T26" fmla="*/ 137 w 274"/>
                  <a:gd name="T27" fmla="*/ 84 h 210"/>
                  <a:gd name="T28" fmla="*/ 146 w 274"/>
                  <a:gd name="T29" fmla="*/ 100 h 210"/>
                  <a:gd name="T30" fmla="*/ 146 w 274"/>
                  <a:gd name="T31" fmla="*/ 123 h 210"/>
                  <a:gd name="T32" fmla="*/ 138 w 274"/>
                  <a:gd name="T33" fmla="*/ 128 h 210"/>
                  <a:gd name="T34" fmla="*/ 142 w 274"/>
                  <a:gd name="T35" fmla="*/ 137 h 210"/>
                  <a:gd name="T36" fmla="*/ 131 w 274"/>
                  <a:gd name="T37" fmla="*/ 150 h 210"/>
                  <a:gd name="T38" fmla="*/ 131 w 274"/>
                  <a:gd name="T39" fmla="*/ 170 h 210"/>
                  <a:gd name="T40" fmla="*/ 148 w 274"/>
                  <a:gd name="T41" fmla="*/ 173 h 210"/>
                  <a:gd name="T42" fmla="*/ 158 w 274"/>
                  <a:gd name="T43" fmla="*/ 167 h 210"/>
                  <a:gd name="T44" fmla="*/ 161 w 274"/>
                  <a:gd name="T45" fmla="*/ 159 h 210"/>
                  <a:gd name="T46" fmla="*/ 167 w 274"/>
                  <a:gd name="T47" fmla="*/ 167 h 210"/>
                  <a:gd name="T48" fmla="*/ 177 w 274"/>
                  <a:gd name="T49" fmla="*/ 162 h 210"/>
                  <a:gd name="T50" fmla="*/ 198 w 274"/>
                  <a:gd name="T51" fmla="*/ 173 h 210"/>
                  <a:gd name="T52" fmla="*/ 211 w 274"/>
                  <a:gd name="T53" fmla="*/ 192 h 210"/>
                  <a:gd name="T54" fmla="*/ 215 w 274"/>
                  <a:gd name="T55" fmla="*/ 192 h 210"/>
                  <a:gd name="T56" fmla="*/ 217 w 274"/>
                  <a:gd name="T57" fmla="*/ 203 h 210"/>
                  <a:gd name="T58" fmla="*/ 231 w 274"/>
                  <a:gd name="T59" fmla="*/ 209 h 210"/>
                  <a:gd name="T60" fmla="*/ 246 w 274"/>
                  <a:gd name="T61" fmla="*/ 209 h 210"/>
                  <a:gd name="T62" fmla="*/ 236 w 274"/>
                  <a:gd name="T63" fmla="*/ 198 h 210"/>
                  <a:gd name="T64" fmla="*/ 240 w 274"/>
                  <a:gd name="T65" fmla="*/ 187 h 210"/>
                  <a:gd name="T66" fmla="*/ 252 w 274"/>
                  <a:gd name="T67" fmla="*/ 198 h 210"/>
                  <a:gd name="T68" fmla="*/ 265 w 274"/>
                  <a:gd name="T69" fmla="*/ 201 h 210"/>
                  <a:gd name="T70" fmla="*/ 267 w 274"/>
                  <a:gd name="T71" fmla="*/ 184 h 210"/>
                  <a:gd name="T72" fmla="*/ 254 w 274"/>
                  <a:gd name="T73" fmla="*/ 170 h 210"/>
                  <a:gd name="T74" fmla="*/ 244 w 274"/>
                  <a:gd name="T75" fmla="*/ 170 h 210"/>
                  <a:gd name="T76" fmla="*/ 231 w 274"/>
                  <a:gd name="T77" fmla="*/ 156 h 210"/>
                  <a:gd name="T78" fmla="*/ 244 w 274"/>
                  <a:gd name="T79" fmla="*/ 156 h 210"/>
                  <a:gd name="T80" fmla="*/ 254 w 274"/>
                  <a:gd name="T81" fmla="*/ 164 h 210"/>
                  <a:gd name="T82" fmla="*/ 273 w 274"/>
                  <a:gd name="T83" fmla="*/ 164 h 210"/>
                  <a:gd name="T84" fmla="*/ 269 w 274"/>
                  <a:gd name="T85" fmla="*/ 148 h 210"/>
                  <a:gd name="T86" fmla="*/ 252 w 274"/>
                  <a:gd name="T87" fmla="*/ 131 h 210"/>
                  <a:gd name="T88" fmla="*/ 240 w 274"/>
                  <a:gd name="T89" fmla="*/ 128 h 210"/>
                  <a:gd name="T90" fmla="*/ 223 w 274"/>
                  <a:gd name="T91" fmla="*/ 109 h 210"/>
                  <a:gd name="T92" fmla="*/ 202 w 274"/>
                  <a:gd name="T93" fmla="*/ 103 h 210"/>
                  <a:gd name="T94" fmla="*/ 185 w 274"/>
                  <a:gd name="T95" fmla="*/ 95 h 210"/>
                  <a:gd name="T96" fmla="*/ 171 w 274"/>
                  <a:gd name="T97" fmla="*/ 70 h 210"/>
                  <a:gd name="T98" fmla="*/ 161 w 274"/>
                  <a:gd name="T99" fmla="*/ 39 h 210"/>
                  <a:gd name="T100" fmla="*/ 148 w 274"/>
                  <a:gd name="T101" fmla="*/ 39 h 210"/>
                  <a:gd name="T102" fmla="*/ 144 w 274"/>
                  <a:gd name="T103" fmla="*/ 31 h 210"/>
                  <a:gd name="T104" fmla="*/ 137 w 274"/>
                  <a:gd name="T105" fmla="*/ 33 h 210"/>
                  <a:gd name="T106" fmla="*/ 123 w 274"/>
                  <a:gd name="T107" fmla="*/ 20 h 210"/>
                  <a:gd name="T108" fmla="*/ 100 w 274"/>
                  <a:gd name="T109" fmla="*/ 14 h 210"/>
                  <a:gd name="T110" fmla="*/ 90 w 274"/>
                  <a:gd name="T111" fmla="*/ 22 h 210"/>
                  <a:gd name="T112" fmla="*/ 69 w 274"/>
                  <a:gd name="T113" fmla="*/ 14 h 210"/>
                  <a:gd name="T114" fmla="*/ 56 w 274"/>
                  <a:gd name="T115" fmla="*/ 14 h 210"/>
                  <a:gd name="T116" fmla="*/ 50 w 274"/>
                  <a:gd name="T117" fmla="*/ 3 h 210"/>
                  <a:gd name="T118" fmla="*/ 44 w 274"/>
                  <a:gd name="T119" fmla="*/ 0 h 210"/>
                  <a:gd name="T120" fmla="*/ 35 w 274"/>
                  <a:gd name="T121" fmla="*/ 3 h 210"/>
                  <a:gd name="T122" fmla="*/ 10 w 274"/>
                  <a:gd name="T123" fmla="*/ 0 h 2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4" h="210">
                    <a:moveTo>
                      <a:pt x="10" y="0"/>
                    </a:moveTo>
                    <a:lnTo>
                      <a:pt x="0" y="17"/>
                    </a:lnTo>
                    <a:lnTo>
                      <a:pt x="0" y="36"/>
                    </a:lnTo>
                    <a:lnTo>
                      <a:pt x="19" y="56"/>
                    </a:lnTo>
                    <a:lnTo>
                      <a:pt x="31" y="50"/>
                    </a:lnTo>
                    <a:lnTo>
                      <a:pt x="35" y="59"/>
                    </a:lnTo>
                    <a:lnTo>
                      <a:pt x="46" y="61"/>
                    </a:lnTo>
                    <a:lnTo>
                      <a:pt x="54" y="47"/>
                    </a:lnTo>
                    <a:lnTo>
                      <a:pt x="81" y="50"/>
                    </a:lnTo>
                    <a:lnTo>
                      <a:pt x="85" y="64"/>
                    </a:lnTo>
                    <a:lnTo>
                      <a:pt x="94" y="70"/>
                    </a:lnTo>
                    <a:lnTo>
                      <a:pt x="117" y="67"/>
                    </a:lnTo>
                    <a:lnTo>
                      <a:pt x="125" y="75"/>
                    </a:lnTo>
                    <a:lnTo>
                      <a:pt x="137" y="84"/>
                    </a:lnTo>
                    <a:lnTo>
                      <a:pt x="146" y="100"/>
                    </a:lnTo>
                    <a:lnTo>
                      <a:pt x="146" y="123"/>
                    </a:lnTo>
                    <a:lnTo>
                      <a:pt x="138" y="128"/>
                    </a:lnTo>
                    <a:lnTo>
                      <a:pt x="142" y="137"/>
                    </a:lnTo>
                    <a:lnTo>
                      <a:pt x="131" y="150"/>
                    </a:lnTo>
                    <a:lnTo>
                      <a:pt x="131" y="170"/>
                    </a:lnTo>
                    <a:lnTo>
                      <a:pt x="148" y="173"/>
                    </a:lnTo>
                    <a:lnTo>
                      <a:pt x="158" y="167"/>
                    </a:lnTo>
                    <a:lnTo>
                      <a:pt x="161" y="159"/>
                    </a:lnTo>
                    <a:lnTo>
                      <a:pt x="167" y="167"/>
                    </a:lnTo>
                    <a:lnTo>
                      <a:pt x="177" y="162"/>
                    </a:lnTo>
                    <a:lnTo>
                      <a:pt x="198" y="173"/>
                    </a:lnTo>
                    <a:lnTo>
                      <a:pt x="211" y="192"/>
                    </a:lnTo>
                    <a:lnTo>
                      <a:pt x="215" y="192"/>
                    </a:lnTo>
                    <a:lnTo>
                      <a:pt x="217" y="203"/>
                    </a:lnTo>
                    <a:lnTo>
                      <a:pt x="231" y="209"/>
                    </a:lnTo>
                    <a:lnTo>
                      <a:pt x="246" y="209"/>
                    </a:lnTo>
                    <a:lnTo>
                      <a:pt x="236" y="198"/>
                    </a:lnTo>
                    <a:lnTo>
                      <a:pt x="240" y="187"/>
                    </a:lnTo>
                    <a:lnTo>
                      <a:pt x="252" y="198"/>
                    </a:lnTo>
                    <a:lnTo>
                      <a:pt x="265" y="201"/>
                    </a:lnTo>
                    <a:lnTo>
                      <a:pt x="267" y="184"/>
                    </a:lnTo>
                    <a:lnTo>
                      <a:pt x="254" y="170"/>
                    </a:lnTo>
                    <a:lnTo>
                      <a:pt x="244" y="170"/>
                    </a:lnTo>
                    <a:lnTo>
                      <a:pt x="231" y="156"/>
                    </a:lnTo>
                    <a:lnTo>
                      <a:pt x="244" y="156"/>
                    </a:lnTo>
                    <a:lnTo>
                      <a:pt x="254" y="164"/>
                    </a:lnTo>
                    <a:lnTo>
                      <a:pt x="273" y="164"/>
                    </a:lnTo>
                    <a:lnTo>
                      <a:pt x="269" y="148"/>
                    </a:lnTo>
                    <a:lnTo>
                      <a:pt x="252" y="131"/>
                    </a:lnTo>
                    <a:lnTo>
                      <a:pt x="240" y="128"/>
                    </a:lnTo>
                    <a:lnTo>
                      <a:pt x="223" y="109"/>
                    </a:lnTo>
                    <a:lnTo>
                      <a:pt x="202" y="103"/>
                    </a:lnTo>
                    <a:lnTo>
                      <a:pt x="185" y="95"/>
                    </a:lnTo>
                    <a:lnTo>
                      <a:pt x="171" y="70"/>
                    </a:lnTo>
                    <a:lnTo>
                      <a:pt x="161" y="39"/>
                    </a:lnTo>
                    <a:lnTo>
                      <a:pt x="148" y="39"/>
                    </a:lnTo>
                    <a:lnTo>
                      <a:pt x="144" y="31"/>
                    </a:lnTo>
                    <a:lnTo>
                      <a:pt x="137" y="33"/>
                    </a:lnTo>
                    <a:lnTo>
                      <a:pt x="123" y="20"/>
                    </a:lnTo>
                    <a:lnTo>
                      <a:pt x="100" y="14"/>
                    </a:lnTo>
                    <a:lnTo>
                      <a:pt x="90" y="22"/>
                    </a:lnTo>
                    <a:lnTo>
                      <a:pt x="69" y="14"/>
                    </a:lnTo>
                    <a:lnTo>
                      <a:pt x="56" y="14"/>
                    </a:lnTo>
                    <a:lnTo>
                      <a:pt x="50" y="3"/>
                    </a:lnTo>
                    <a:lnTo>
                      <a:pt x="44" y="0"/>
                    </a:lnTo>
                    <a:lnTo>
                      <a:pt x="35" y="3"/>
                    </a:lnTo>
                    <a:lnTo>
                      <a:pt x="1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38" name="Freeform 38"/>
              <p:cNvSpPr>
                <a:spLocks/>
              </p:cNvSpPr>
              <p:nvPr/>
            </p:nvSpPr>
            <p:spPr bwMode="auto">
              <a:xfrm>
                <a:off x="1064" y="1925"/>
                <a:ext cx="195" cy="98"/>
              </a:xfrm>
              <a:custGeom>
                <a:avLst/>
                <a:gdLst>
                  <a:gd name="T0" fmla="*/ 0 w 195"/>
                  <a:gd name="T1" fmla="*/ 49 h 98"/>
                  <a:gd name="T2" fmla="*/ 17 w 195"/>
                  <a:gd name="T3" fmla="*/ 20 h 98"/>
                  <a:gd name="T4" fmla="*/ 25 w 195"/>
                  <a:gd name="T5" fmla="*/ 20 h 98"/>
                  <a:gd name="T6" fmla="*/ 38 w 195"/>
                  <a:gd name="T7" fmla="*/ 6 h 98"/>
                  <a:gd name="T8" fmla="*/ 54 w 195"/>
                  <a:gd name="T9" fmla="*/ 6 h 98"/>
                  <a:gd name="T10" fmla="*/ 58 w 195"/>
                  <a:gd name="T11" fmla="*/ 3 h 98"/>
                  <a:gd name="T12" fmla="*/ 63 w 195"/>
                  <a:gd name="T13" fmla="*/ 0 h 98"/>
                  <a:gd name="T14" fmla="*/ 83 w 195"/>
                  <a:gd name="T15" fmla="*/ 17 h 98"/>
                  <a:gd name="T16" fmla="*/ 88 w 195"/>
                  <a:gd name="T17" fmla="*/ 29 h 98"/>
                  <a:gd name="T18" fmla="*/ 92 w 195"/>
                  <a:gd name="T19" fmla="*/ 23 h 98"/>
                  <a:gd name="T20" fmla="*/ 108 w 195"/>
                  <a:gd name="T21" fmla="*/ 34 h 98"/>
                  <a:gd name="T22" fmla="*/ 117 w 195"/>
                  <a:gd name="T23" fmla="*/ 34 h 98"/>
                  <a:gd name="T24" fmla="*/ 125 w 195"/>
                  <a:gd name="T25" fmla="*/ 43 h 98"/>
                  <a:gd name="T26" fmla="*/ 138 w 195"/>
                  <a:gd name="T27" fmla="*/ 49 h 98"/>
                  <a:gd name="T28" fmla="*/ 138 w 195"/>
                  <a:gd name="T29" fmla="*/ 63 h 98"/>
                  <a:gd name="T30" fmla="*/ 163 w 195"/>
                  <a:gd name="T31" fmla="*/ 63 h 98"/>
                  <a:gd name="T32" fmla="*/ 169 w 195"/>
                  <a:gd name="T33" fmla="*/ 77 h 98"/>
                  <a:gd name="T34" fmla="*/ 184 w 195"/>
                  <a:gd name="T35" fmla="*/ 77 h 98"/>
                  <a:gd name="T36" fmla="*/ 194 w 195"/>
                  <a:gd name="T37" fmla="*/ 94 h 98"/>
                  <a:gd name="T38" fmla="*/ 188 w 195"/>
                  <a:gd name="T39" fmla="*/ 97 h 98"/>
                  <a:gd name="T40" fmla="*/ 184 w 195"/>
                  <a:gd name="T41" fmla="*/ 91 h 98"/>
                  <a:gd name="T42" fmla="*/ 182 w 195"/>
                  <a:gd name="T43" fmla="*/ 88 h 98"/>
                  <a:gd name="T44" fmla="*/ 169 w 195"/>
                  <a:gd name="T45" fmla="*/ 91 h 98"/>
                  <a:gd name="T46" fmla="*/ 165 w 195"/>
                  <a:gd name="T47" fmla="*/ 94 h 98"/>
                  <a:gd name="T48" fmla="*/ 154 w 195"/>
                  <a:gd name="T49" fmla="*/ 97 h 98"/>
                  <a:gd name="T50" fmla="*/ 136 w 195"/>
                  <a:gd name="T51" fmla="*/ 97 h 98"/>
                  <a:gd name="T52" fmla="*/ 125 w 195"/>
                  <a:gd name="T53" fmla="*/ 97 h 98"/>
                  <a:gd name="T54" fmla="*/ 125 w 195"/>
                  <a:gd name="T55" fmla="*/ 88 h 98"/>
                  <a:gd name="T56" fmla="*/ 108 w 195"/>
                  <a:gd name="T57" fmla="*/ 66 h 98"/>
                  <a:gd name="T58" fmla="*/ 108 w 195"/>
                  <a:gd name="T59" fmla="*/ 51 h 98"/>
                  <a:gd name="T60" fmla="*/ 88 w 195"/>
                  <a:gd name="T61" fmla="*/ 51 h 98"/>
                  <a:gd name="T62" fmla="*/ 81 w 195"/>
                  <a:gd name="T63" fmla="*/ 43 h 98"/>
                  <a:gd name="T64" fmla="*/ 75 w 195"/>
                  <a:gd name="T65" fmla="*/ 51 h 98"/>
                  <a:gd name="T66" fmla="*/ 69 w 195"/>
                  <a:gd name="T67" fmla="*/ 40 h 98"/>
                  <a:gd name="T68" fmla="*/ 63 w 195"/>
                  <a:gd name="T69" fmla="*/ 40 h 98"/>
                  <a:gd name="T70" fmla="*/ 63 w 195"/>
                  <a:gd name="T71" fmla="*/ 26 h 98"/>
                  <a:gd name="T72" fmla="*/ 58 w 195"/>
                  <a:gd name="T73" fmla="*/ 20 h 98"/>
                  <a:gd name="T74" fmla="*/ 40 w 195"/>
                  <a:gd name="T75" fmla="*/ 23 h 98"/>
                  <a:gd name="T76" fmla="*/ 29 w 195"/>
                  <a:gd name="T77" fmla="*/ 40 h 98"/>
                  <a:gd name="T78" fmla="*/ 15 w 195"/>
                  <a:gd name="T79" fmla="*/ 43 h 98"/>
                  <a:gd name="T80" fmla="*/ 0 w 195"/>
                  <a:gd name="T81" fmla="*/ 49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5" h="98">
                    <a:moveTo>
                      <a:pt x="0" y="49"/>
                    </a:moveTo>
                    <a:lnTo>
                      <a:pt x="17" y="20"/>
                    </a:lnTo>
                    <a:lnTo>
                      <a:pt x="25" y="20"/>
                    </a:lnTo>
                    <a:lnTo>
                      <a:pt x="38" y="6"/>
                    </a:lnTo>
                    <a:lnTo>
                      <a:pt x="54" y="6"/>
                    </a:lnTo>
                    <a:lnTo>
                      <a:pt x="58" y="3"/>
                    </a:lnTo>
                    <a:lnTo>
                      <a:pt x="63" y="0"/>
                    </a:lnTo>
                    <a:lnTo>
                      <a:pt x="83" y="17"/>
                    </a:lnTo>
                    <a:lnTo>
                      <a:pt x="88" y="29"/>
                    </a:lnTo>
                    <a:lnTo>
                      <a:pt x="92" y="23"/>
                    </a:lnTo>
                    <a:lnTo>
                      <a:pt x="108" y="34"/>
                    </a:lnTo>
                    <a:lnTo>
                      <a:pt x="117" y="34"/>
                    </a:lnTo>
                    <a:lnTo>
                      <a:pt x="125" y="43"/>
                    </a:lnTo>
                    <a:lnTo>
                      <a:pt x="138" y="49"/>
                    </a:lnTo>
                    <a:lnTo>
                      <a:pt x="138" y="63"/>
                    </a:lnTo>
                    <a:lnTo>
                      <a:pt x="163" y="63"/>
                    </a:lnTo>
                    <a:lnTo>
                      <a:pt x="169" y="77"/>
                    </a:lnTo>
                    <a:lnTo>
                      <a:pt x="184" y="77"/>
                    </a:lnTo>
                    <a:lnTo>
                      <a:pt x="194" y="94"/>
                    </a:lnTo>
                    <a:lnTo>
                      <a:pt x="188" y="97"/>
                    </a:lnTo>
                    <a:lnTo>
                      <a:pt x="184" y="91"/>
                    </a:lnTo>
                    <a:lnTo>
                      <a:pt x="182" y="88"/>
                    </a:lnTo>
                    <a:lnTo>
                      <a:pt x="169" y="91"/>
                    </a:lnTo>
                    <a:lnTo>
                      <a:pt x="165" y="94"/>
                    </a:lnTo>
                    <a:lnTo>
                      <a:pt x="154" y="97"/>
                    </a:lnTo>
                    <a:lnTo>
                      <a:pt x="136" y="97"/>
                    </a:lnTo>
                    <a:lnTo>
                      <a:pt x="125" y="97"/>
                    </a:lnTo>
                    <a:lnTo>
                      <a:pt x="125" y="88"/>
                    </a:lnTo>
                    <a:lnTo>
                      <a:pt x="108" y="66"/>
                    </a:lnTo>
                    <a:lnTo>
                      <a:pt x="108" y="51"/>
                    </a:lnTo>
                    <a:lnTo>
                      <a:pt x="88" y="51"/>
                    </a:lnTo>
                    <a:lnTo>
                      <a:pt x="81" y="43"/>
                    </a:lnTo>
                    <a:lnTo>
                      <a:pt x="75" y="51"/>
                    </a:lnTo>
                    <a:lnTo>
                      <a:pt x="69" y="40"/>
                    </a:lnTo>
                    <a:lnTo>
                      <a:pt x="63" y="40"/>
                    </a:lnTo>
                    <a:lnTo>
                      <a:pt x="63" y="26"/>
                    </a:lnTo>
                    <a:lnTo>
                      <a:pt x="58" y="20"/>
                    </a:lnTo>
                    <a:lnTo>
                      <a:pt x="40" y="23"/>
                    </a:lnTo>
                    <a:lnTo>
                      <a:pt x="29" y="40"/>
                    </a:lnTo>
                    <a:lnTo>
                      <a:pt x="15" y="43"/>
                    </a:lnTo>
                    <a:lnTo>
                      <a:pt x="0" y="49"/>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39" name="Freeform 39"/>
              <p:cNvSpPr>
                <a:spLocks/>
              </p:cNvSpPr>
              <p:nvPr/>
            </p:nvSpPr>
            <p:spPr bwMode="auto">
              <a:xfrm>
                <a:off x="1234" y="1995"/>
                <a:ext cx="129" cy="83"/>
              </a:xfrm>
              <a:custGeom>
                <a:avLst/>
                <a:gdLst>
                  <a:gd name="T0" fmla="*/ 0 w 129"/>
                  <a:gd name="T1" fmla="*/ 62 h 83"/>
                  <a:gd name="T2" fmla="*/ 12 w 129"/>
                  <a:gd name="T3" fmla="*/ 65 h 83"/>
                  <a:gd name="T4" fmla="*/ 40 w 129"/>
                  <a:gd name="T5" fmla="*/ 62 h 83"/>
                  <a:gd name="T6" fmla="*/ 52 w 129"/>
                  <a:gd name="T7" fmla="*/ 79 h 83"/>
                  <a:gd name="T8" fmla="*/ 68 w 129"/>
                  <a:gd name="T9" fmla="*/ 82 h 83"/>
                  <a:gd name="T10" fmla="*/ 76 w 129"/>
                  <a:gd name="T11" fmla="*/ 62 h 83"/>
                  <a:gd name="T12" fmla="*/ 72 w 129"/>
                  <a:gd name="T13" fmla="*/ 57 h 83"/>
                  <a:gd name="T14" fmla="*/ 80 w 129"/>
                  <a:gd name="T15" fmla="*/ 48 h 83"/>
                  <a:gd name="T16" fmla="*/ 96 w 129"/>
                  <a:gd name="T17" fmla="*/ 62 h 83"/>
                  <a:gd name="T18" fmla="*/ 108 w 129"/>
                  <a:gd name="T19" fmla="*/ 62 h 83"/>
                  <a:gd name="T20" fmla="*/ 108 w 129"/>
                  <a:gd name="T21" fmla="*/ 54 h 83"/>
                  <a:gd name="T22" fmla="*/ 116 w 129"/>
                  <a:gd name="T23" fmla="*/ 54 h 83"/>
                  <a:gd name="T24" fmla="*/ 128 w 129"/>
                  <a:gd name="T25" fmla="*/ 40 h 83"/>
                  <a:gd name="T26" fmla="*/ 120 w 129"/>
                  <a:gd name="T27" fmla="*/ 37 h 83"/>
                  <a:gd name="T28" fmla="*/ 120 w 129"/>
                  <a:gd name="T29" fmla="*/ 23 h 83"/>
                  <a:gd name="T30" fmla="*/ 120 w 129"/>
                  <a:gd name="T31" fmla="*/ 11 h 83"/>
                  <a:gd name="T32" fmla="*/ 102 w 129"/>
                  <a:gd name="T33" fmla="*/ 8 h 83"/>
                  <a:gd name="T34" fmla="*/ 88 w 129"/>
                  <a:gd name="T35" fmla="*/ 11 h 83"/>
                  <a:gd name="T36" fmla="*/ 76 w 129"/>
                  <a:gd name="T37" fmla="*/ 11 h 83"/>
                  <a:gd name="T38" fmla="*/ 58 w 129"/>
                  <a:gd name="T39" fmla="*/ 8 h 83"/>
                  <a:gd name="T40" fmla="*/ 44 w 129"/>
                  <a:gd name="T41" fmla="*/ 0 h 83"/>
                  <a:gd name="T42" fmla="*/ 40 w 129"/>
                  <a:gd name="T43" fmla="*/ 8 h 83"/>
                  <a:gd name="T44" fmla="*/ 38 w 129"/>
                  <a:gd name="T45" fmla="*/ 25 h 83"/>
                  <a:gd name="T46" fmla="*/ 24 w 129"/>
                  <a:gd name="T47" fmla="*/ 25 h 83"/>
                  <a:gd name="T48" fmla="*/ 20 w 129"/>
                  <a:gd name="T49" fmla="*/ 40 h 83"/>
                  <a:gd name="T50" fmla="*/ 12 w 129"/>
                  <a:gd name="T51" fmla="*/ 45 h 83"/>
                  <a:gd name="T52" fmla="*/ 0 w 129"/>
                  <a:gd name="T53" fmla="*/ 62 h 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9" h="83">
                    <a:moveTo>
                      <a:pt x="0" y="62"/>
                    </a:moveTo>
                    <a:lnTo>
                      <a:pt x="12" y="65"/>
                    </a:lnTo>
                    <a:lnTo>
                      <a:pt x="40" y="62"/>
                    </a:lnTo>
                    <a:lnTo>
                      <a:pt x="52" y="79"/>
                    </a:lnTo>
                    <a:lnTo>
                      <a:pt x="68" y="82"/>
                    </a:lnTo>
                    <a:lnTo>
                      <a:pt x="76" y="62"/>
                    </a:lnTo>
                    <a:lnTo>
                      <a:pt x="72" y="57"/>
                    </a:lnTo>
                    <a:lnTo>
                      <a:pt x="80" y="48"/>
                    </a:lnTo>
                    <a:lnTo>
                      <a:pt x="96" y="62"/>
                    </a:lnTo>
                    <a:lnTo>
                      <a:pt x="108" y="62"/>
                    </a:lnTo>
                    <a:lnTo>
                      <a:pt x="108" y="54"/>
                    </a:lnTo>
                    <a:lnTo>
                      <a:pt x="116" y="54"/>
                    </a:lnTo>
                    <a:lnTo>
                      <a:pt x="128" y="40"/>
                    </a:lnTo>
                    <a:lnTo>
                      <a:pt x="120" y="37"/>
                    </a:lnTo>
                    <a:lnTo>
                      <a:pt x="120" y="23"/>
                    </a:lnTo>
                    <a:lnTo>
                      <a:pt x="120" y="11"/>
                    </a:lnTo>
                    <a:lnTo>
                      <a:pt x="102" y="8"/>
                    </a:lnTo>
                    <a:lnTo>
                      <a:pt x="88" y="11"/>
                    </a:lnTo>
                    <a:lnTo>
                      <a:pt x="76" y="11"/>
                    </a:lnTo>
                    <a:lnTo>
                      <a:pt x="58" y="8"/>
                    </a:lnTo>
                    <a:lnTo>
                      <a:pt x="44" y="0"/>
                    </a:lnTo>
                    <a:lnTo>
                      <a:pt x="40" y="8"/>
                    </a:lnTo>
                    <a:lnTo>
                      <a:pt x="38" y="25"/>
                    </a:lnTo>
                    <a:lnTo>
                      <a:pt x="24" y="25"/>
                    </a:lnTo>
                    <a:lnTo>
                      <a:pt x="20" y="40"/>
                    </a:lnTo>
                    <a:lnTo>
                      <a:pt x="12" y="45"/>
                    </a:lnTo>
                    <a:lnTo>
                      <a:pt x="0" y="62"/>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40" name="Freeform 40"/>
              <p:cNvSpPr>
                <a:spLocks/>
              </p:cNvSpPr>
              <p:nvPr/>
            </p:nvSpPr>
            <p:spPr bwMode="auto">
              <a:xfrm>
                <a:off x="1155" y="2228"/>
                <a:ext cx="802" cy="1698"/>
              </a:xfrm>
              <a:custGeom>
                <a:avLst/>
                <a:gdLst>
                  <a:gd name="T0" fmla="*/ 92 w 802"/>
                  <a:gd name="T1" fmla="*/ 28 h 1698"/>
                  <a:gd name="T2" fmla="*/ 152 w 802"/>
                  <a:gd name="T3" fmla="*/ 3 h 1698"/>
                  <a:gd name="T4" fmla="*/ 127 w 802"/>
                  <a:gd name="T5" fmla="*/ 59 h 1698"/>
                  <a:gd name="T6" fmla="*/ 152 w 802"/>
                  <a:gd name="T7" fmla="*/ 56 h 1698"/>
                  <a:gd name="T8" fmla="*/ 177 w 802"/>
                  <a:gd name="T9" fmla="*/ 53 h 1698"/>
                  <a:gd name="T10" fmla="*/ 212 w 802"/>
                  <a:gd name="T11" fmla="*/ 73 h 1698"/>
                  <a:gd name="T12" fmla="*/ 322 w 802"/>
                  <a:gd name="T13" fmla="*/ 103 h 1698"/>
                  <a:gd name="T14" fmla="*/ 372 w 802"/>
                  <a:gd name="T15" fmla="*/ 134 h 1698"/>
                  <a:gd name="T16" fmla="*/ 437 w 802"/>
                  <a:gd name="T17" fmla="*/ 151 h 1698"/>
                  <a:gd name="T18" fmla="*/ 530 w 802"/>
                  <a:gd name="T19" fmla="*/ 234 h 1698"/>
                  <a:gd name="T20" fmla="*/ 581 w 802"/>
                  <a:gd name="T21" fmla="*/ 338 h 1698"/>
                  <a:gd name="T22" fmla="*/ 780 w 802"/>
                  <a:gd name="T23" fmla="*/ 424 h 1698"/>
                  <a:gd name="T24" fmla="*/ 782 w 802"/>
                  <a:gd name="T25" fmla="*/ 567 h 1698"/>
                  <a:gd name="T26" fmla="*/ 731 w 802"/>
                  <a:gd name="T27" fmla="*/ 642 h 1698"/>
                  <a:gd name="T28" fmla="*/ 723 w 802"/>
                  <a:gd name="T29" fmla="*/ 751 h 1698"/>
                  <a:gd name="T30" fmla="*/ 694 w 802"/>
                  <a:gd name="T31" fmla="*/ 798 h 1698"/>
                  <a:gd name="T32" fmla="*/ 647 w 802"/>
                  <a:gd name="T33" fmla="*/ 879 h 1698"/>
                  <a:gd name="T34" fmla="*/ 579 w 802"/>
                  <a:gd name="T35" fmla="*/ 907 h 1698"/>
                  <a:gd name="T36" fmla="*/ 544 w 802"/>
                  <a:gd name="T37" fmla="*/ 991 h 1698"/>
                  <a:gd name="T38" fmla="*/ 536 w 802"/>
                  <a:gd name="T39" fmla="*/ 1061 h 1698"/>
                  <a:gd name="T40" fmla="*/ 481 w 802"/>
                  <a:gd name="T41" fmla="*/ 1125 h 1698"/>
                  <a:gd name="T42" fmla="*/ 448 w 802"/>
                  <a:gd name="T43" fmla="*/ 1175 h 1698"/>
                  <a:gd name="T44" fmla="*/ 427 w 802"/>
                  <a:gd name="T45" fmla="*/ 1200 h 1698"/>
                  <a:gd name="T46" fmla="*/ 415 w 802"/>
                  <a:gd name="T47" fmla="*/ 1267 h 1698"/>
                  <a:gd name="T48" fmla="*/ 361 w 802"/>
                  <a:gd name="T49" fmla="*/ 1295 h 1698"/>
                  <a:gd name="T50" fmla="*/ 318 w 802"/>
                  <a:gd name="T51" fmla="*/ 1323 h 1698"/>
                  <a:gd name="T52" fmla="*/ 316 w 802"/>
                  <a:gd name="T53" fmla="*/ 1387 h 1698"/>
                  <a:gd name="T54" fmla="*/ 275 w 802"/>
                  <a:gd name="T55" fmla="*/ 1437 h 1698"/>
                  <a:gd name="T56" fmla="*/ 300 w 802"/>
                  <a:gd name="T57" fmla="*/ 1482 h 1698"/>
                  <a:gd name="T58" fmla="*/ 259 w 802"/>
                  <a:gd name="T59" fmla="*/ 1524 h 1698"/>
                  <a:gd name="T60" fmla="*/ 238 w 802"/>
                  <a:gd name="T61" fmla="*/ 1597 h 1698"/>
                  <a:gd name="T62" fmla="*/ 292 w 802"/>
                  <a:gd name="T63" fmla="*/ 1697 h 1698"/>
                  <a:gd name="T64" fmla="*/ 228 w 802"/>
                  <a:gd name="T65" fmla="*/ 1647 h 1698"/>
                  <a:gd name="T66" fmla="*/ 187 w 802"/>
                  <a:gd name="T67" fmla="*/ 1557 h 1698"/>
                  <a:gd name="T68" fmla="*/ 183 w 802"/>
                  <a:gd name="T69" fmla="*/ 1323 h 1698"/>
                  <a:gd name="T70" fmla="*/ 177 w 802"/>
                  <a:gd name="T71" fmla="*/ 1223 h 1698"/>
                  <a:gd name="T72" fmla="*/ 181 w 802"/>
                  <a:gd name="T73" fmla="*/ 1114 h 1698"/>
                  <a:gd name="T74" fmla="*/ 189 w 802"/>
                  <a:gd name="T75" fmla="*/ 1027 h 1698"/>
                  <a:gd name="T76" fmla="*/ 185 w 802"/>
                  <a:gd name="T77" fmla="*/ 888 h 1698"/>
                  <a:gd name="T78" fmla="*/ 191 w 802"/>
                  <a:gd name="T79" fmla="*/ 773 h 1698"/>
                  <a:gd name="T80" fmla="*/ 144 w 802"/>
                  <a:gd name="T81" fmla="*/ 695 h 1698"/>
                  <a:gd name="T82" fmla="*/ 72 w 802"/>
                  <a:gd name="T83" fmla="*/ 634 h 1698"/>
                  <a:gd name="T84" fmla="*/ 47 w 802"/>
                  <a:gd name="T85" fmla="*/ 539 h 1698"/>
                  <a:gd name="T86" fmla="*/ 14 w 802"/>
                  <a:gd name="T87" fmla="*/ 486 h 1698"/>
                  <a:gd name="T88" fmla="*/ 16 w 802"/>
                  <a:gd name="T89" fmla="*/ 396 h 1698"/>
                  <a:gd name="T90" fmla="*/ 8 w 802"/>
                  <a:gd name="T91" fmla="*/ 310 h 1698"/>
                  <a:gd name="T92" fmla="*/ 58 w 802"/>
                  <a:gd name="T93" fmla="*/ 140 h 16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02" h="1698">
                    <a:moveTo>
                      <a:pt x="62" y="75"/>
                    </a:moveTo>
                    <a:lnTo>
                      <a:pt x="72" y="56"/>
                    </a:lnTo>
                    <a:lnTo>
                      <a:pt x="92" y="28"/>
                    </a:lnTo>
                    <a:lnTo>
                      <a:pt x="121" y="11"/>
                    </a:lnTo>
                    <a:lnTo>
                      <a:pt x="136" y="0"/>
                    </a:lnTo>
                    <a:lnTo>
                      <a:pt x="152" y="3"/>
                    </a:lnTo>
                    <a:lnTo>
                      <a:pt x="148" y="17"/>
                    </a:lnTo>
                    <a:lnTo>
                      <a:pt x="131" y="31"/>
                    </a:lnTo>
                    <a:lnTo>
                      <a:pt x="127" y="59"/>
                    </a:lnTo>
                    <a:lnTo>
                      <a:pt x="131" y="81"/>
                    </a:lnTo>
                    <a:lnTo>
                      <a:pt x="146" y="81"/>
                    </a:lnTo>
                    <a:lnTo>
                      <a:pt x="152" y="56"/>
                    </a:lnTo>
                    <a:lnTo>
                      <a:pt x="156" y="31"/>
                    </a:lnTo>
                    <a:lnTo>
                      <a:pt x="166" y="39"/>
                    </a:lnTo>
                    <a:lnTo>
                      <a:pt x="177" y="53"/>
                    </a:lnTo>
                    <a:lnTo>
                      <a:pt x="197" y="47"/>
                    </a:lnTo>
                    <a:lnTo>
                      <a:pt x="209" y="59"/>
                    </a:lnTo>
                    <a:lnTo>
                      <a:pt x="212" y="73"/>
                    </a:lnTo>
                    <a:lnTo>
                      <a:pt x="242" y="67"/>
                    </a:lnTo>
                    <a:lnTo>
                      <a:pt x="300" y="59"/>
                    </a:lnTo>
                    <a:lnTo>
                      <a:pt x="322" y="103"/>
                    </a:lnTo>
                    <a:lnTo>
                      <a:pt x="359" y="126"/>
                    </a:lnTo>
                    <a:lnTo>
                      <a:pt x="357" y="145"/>
                    </a:lnTo>
                    <a:lnTo>
                      <a:pt x="372" y="134"/>
                    </a:lnTo>
                    <a:lnTo>
                      <a:pt x="390" y="134"/>
                    </a:lnTo>
                    <a:lnTo>
                      <a:pt x="411" y="154"/>
                    </a:lnTo>
                    <a:lnTo>
                      <a:pt x="437" y="151"/>
                    </a:lnTo>
                    <a:lnTo>
                      <a:pt x="458" y="154"/>
                    </a:lnTo>
                    <a:lnTo>
                      <a:pt x="493" y="190"/>
                    </a:lnTo>
                    <a:lnTo>
                      <a:pt x="530" y="234"/>
                    </a:lnTo>
                    <a:lnTo>
                      <a:pt x="546" y="285"/>
                    </a:lnTo>
                    <a:lnTo>
                      <a:pt x="536" y="324"/>
                    </a:lnTo>
                    <a:lnTo>
                      <a:pt x="581" y="338"/>
                    </a:lnTo>
                    <a:lnTo>
                      <a:pt x="655" y="357"/>
                    </a:lnTo>
                    <a:lnTo>
                      <a:pt x="731" y="380"/>
                    </a:lnTo>
                    <a:lnTo>
                      <a:pt x="780" y="424"/>
                    </a:lnTo>
                    <a:lnTo>
                      <a:pt x="801" y="466"/>
                    </a:lnTo>
                    <a:lnTo>
                      <a:pt x="801" y="519"/>
                    </a:lnTo>
                    <a:lnTo>
                      <a:pt x="782" y="567"/>
                    </a:lnTo>
                    <a:lnTo>
                      <a:pt x="760" y="592"/>
                    </a:lnTo>
                    <a:lnTo>
                      <a:pt x="746" y="608"/>
                    </a:lnTo>
                    <a:lnTo>
                      <a:pt x="731" y="642"/>
                    </a:lnTo>
                    <a:lnTo>
                      <a:pt x="729" y="673"/>
                    </a:lnTo>
                    <a:lnTo>
                      <a:pt x="731" y="712"/>
                    </a:lnTo>
                    <a:lnTo>
                      <a:pt x="723" y="751"/>
                    </a:lnTo>
                    <a:lnTo>
                      <a:pt x="711" y="759"/>
                    </a:lnTo>
                    <a:lnTo>
                      <a:pt x="707" y="782"/>
                    </a:lnTo>
                    <a:lnTo>
                      <a:pt x="694" y="798"/>
                    </a:lnTo>
                    <a:lnTo>
                      <a:pt x="692" y="818"/>
                    </a:lnTo>
                    <a:lnTo>
                      <a:pt x="674" y="840"/>
                    </a:lnTo>
                    <a:lnTo>
                      <a:pt x="647" y="879"/>
                    </a:lnTo>
                    <a:lnTo>
                      <a:pt x="624" y="890"/>
                    </a:lnTo>
                    <a:lnTo>
                      <a:pt x="608" y="888"/>
                    </a:lnTo>
                    <a:lnTo>
                      <a:pt x="579" y="907"/>
                    </a:lnTo>
                    <a:lnTo>
                      <a:pt x="550" y="952"/>
                    </a:lnTo>
                    <a:lnTo>
                      <a:pt x="544" y="969"/>
                    </a:lnTo>
                    <a:lnTo>
                      <a:pt x="544" y="991"/>
                    </a:lnTo>
                    <a:lnTo>
                      <a:pt x="550" y="1016"/>
                    </a:lnTo>
                    <a:lnTo>
                      <a:pt x="536" y="1041"/>
                    </a:lnTo>
                    <a:lnTo>
                      <a:pt x="536" y="1061"/>
                    </a:lnTo>
                    <a:lnTo>
                      <a:pt x="513" y="1083"/>
                    </a:lnTo>
                    <a:lnTo>
                      <a:pt x="495" y="1100"/>
                    </a:lnTo>
                    <a:lnTo>
                      <a:pt x="481" y="1125"/>
                    </a:lnTo>
                    <a:lnTo>
                      <a:pt x="476" y="1150"/>
                    </a:lnTo>
                    <a:lnTo>
                      <a:pt x="456" y="1181"/>
                    </a:lnTo>
                    <a:lnTo>
                      <a:pt x="448" y="1175"/>
                    </a:lnTo>
                    <a:lnTo>
                      <a:pt x="433" y="1175"/>
                    </a:lnTo>
                    <a:lnTo>
                      <a:pt x="413" y="1186"/>
                    </a:lnTo>
                    <a:lnTo>
                      <a:pt x="427" y="1200"/>
                    </a:lnTo>
                    <a:lnTo>
                      <a:pt x="427" y="1228"/>
                    </a:lnTo>
                    <a:lnTo>
                      <a:pt x="425" y="1250"/>
                    </a:lnTo>
                    <a:lnTo>
                      <a:pt x="415" y="1267"/>
                    </a:lnTo>
                    <a:lnTo>
                      <a:pt x="390" y="1270"/>
                    </a:lnTo>
                    <a:lnTo>
                      <a:pt x="370" y="1278"/>
                    </a:lnTo>
                    <a:lnTo>
                      <a:pt x="361" y="1295"/>
                    </a:lnTo>
                    <a:lnTo>
                      <a:pt x="361" y="1323"/>
                    </a:lnTo>
                    <a:lnTo>
                      <a:pt x="337" y="1326"/>
                    </a:lnTo>
                    <a:lnTo>
                      <a:pt x="318" y="1323"/>
                    </a:lnTo>
                    <a:lnTo>
                      <a:pt x="312" y="1334"/>
                    </a:lnTo>
                    <a:lnTo>
                      <a:pt x="322" y="1345"/>
                    </a:lnTo>
                    <a:lnTo>
                      <a:pt x="316" y="1387"/>
                    </a:lnTo>
                    <a:lnTo>
                      <a:pt x="308" y="1423"/>
                    </a:lnTo>
                    <a:lnTo>
                      <a:pt x="283" y="1423"/>
                    </a:lnTo>
                    <a:lnTo>
                      <a:pt x="275" y="1437"/>
                    </a:lnTo>
                    <a:lnTo>
                      <a:pt x="277" y="1465"/>
                    </a:lnTo>
                    <a:lnTo>
                      <a:pt x="290" y="1465"/>
                    </a:lnTo>
                    <a:lnTo>
                      <a:pt x="300" y="1482"/>
                    </a:lnTo>
                    <a:lnTo>
                      <a:pt x="294" y="1510"/>
                    </a:lnTo>
                    <a:lnTo>
                      <a:pt x="281" y="1513"/>
                    </a:lnTo>
                    <a:lnTo>
                      <a:pt x="259" y="1524"/>
                    </a:lnTo>
                    <a:lnTo>
                      <a:pt x="253" y="1546"/>
                    </a:lnTo>
                    <a:lnTo>
                      <a:pt x="251" y="1580"/>
                    </a:lnTo>
                    <a:lnTo>
                      <a:pt x="238" y="1597"/>
                    </a:lnTo>
                    <a:lnTo>
                      <a:pt x="286" y="1652"/>
                    </a:lnTo>
                    <a:lnTo>
                      <a:pt x="300" y="1680"/>
                    </a:lnTo>
                    <a:lnTo>
                      <a:pt x="292" y="1697"/>
                    </a:lnTo>
                    <a:lnTo>
                      <a:pt x="271" y="1686"/>
                    </a:lnTo>
                    <a:lnTo>
                      <a:pt x="253" y="1664"/>
                    </a:lnTo>
                    <a:lnTo>
                      <a:pt x="228" y="1647"/>
                    </a:lnTo>
                    <a:lnTo>
                      <a:pt x="205" y="1619"/>
                    </a:lnTo>
                    <a:lnTo>
                      <a:pt x="189" y="1585"/>
                    </a:lnTo>
                    <a:lnTo>
                      <a:pt x="187" y="1557"/>
                    </a:lnTo>
                    <a:lnTo>
                      <a:pt x="191" y="1535"/>
                    </a:lnTo>
                    <a:lnTo>
                      <a:pt x="189" y="1354"/>
                    </a:lnTo>
                    <a:lnTo>
                      <a:pt x="183" y="1323"/>
                    </a:lnTo>
                    <a:lnTo>
                      <a:pt x="166" y="1289"/>
                    </a:lnTo>
                    <a:lnTo>
                      <a:pt x="166" y="1259"/>
                    </a:lnTo>
                    <a:lnTo>
                      <a:pt x="177" y="1223"/>
                    </a:lnTo>
                    <a:lnTo>
                      <a:pt x="187" y="1178"/>
                    </a:lnTo>
                    <a:lnTo>
                      <a:pt x="183" y="1133"/>
                    </a:lnTo>
                    <a:lnTo>
                      <a:pt x="181" y="1114"/>
                    </a:lnTo>
                    <a:lnTo>
                      <a:pt x="179" y="1089"/>
                    </a:lnTo>
                    <a:lnTo>
                      <a:pt x="185" y="1077"/>
                    </a:lnTo>
                    <a:lnTo>
                      <a:pt x="189" y="1027"/>
                    </a:lnTo>
                    <a:lnTo>
                      <a:pt x="185" y="1002"/>
                    </a:lnTo>
                    <a:lnTo>
                      <a:pt x="193" y="941"/>
                    </a:lnTo>
                    <a:lnTo>
                      <a:pt x="185" y="888"/>
                    </a:lnTo>
                    <a:lnTo>
                      <a:pt x="191" y="860"/>
                    </a:lnTo>
                    <a:lnTo>
                      <a:pt x="201" y="807"/>
                    </a:lnTo>
                    <a:lnTo>
                      <a:pt x="191" y="773"/>
                    </a:lnTo>
                    <a:lnTo>
                      <a:pt x="172" y="748"/>
                    </a:lnTo>
                    <a:lnTo>
                      <a:pt x="166" y="720"/>
                    </a:lnTo>
                    <a:lnTo>
                      <a:pt x="144" y="695"/>
                    </a:lnTo>
                    <a:lnTo>
                      <a:pt x="121" y="678"/>
                    </a:lnTo>
                    <a:lnTo>
                      <a:pt x="88" y="670"/>
                    </a:lnTo>
                    <a:lnTo>
                      <a:pt x="72" y="634"/>
                    </a:lnTo>
                    <a:lnTo>
                      <a:pt x="51" y="597"/>
                    </a:lnTo>
                    <a:lnTo>
                      <a:pt x="49" y="567"/>
                    </a:lnTo>
                    <a:lnTo>
                      <a:pt x="47" y="539"/>
                    </a:lnTo>
                    <a:lnTo>
                      <a:pt x="41" y="519"/>
                    </a:lnTo>
                    <a:lnTo>
                      <a:pt x="29" y="497"/>
                    </a:lnTo>
                    <a:lnTo>
                      <a:pt x="14" y="486"/>
                    </a:lnTo>
                    <a:lnTo>
                      <a:pt x="2" y="463"/>
                    </a:lnTo>
                    <a:lnTo>
                      <a:pt x="16" y="444"/>
                    </a:lnTo>
                    <a:lnTo>
                      <a:pt x="16" y="396"/>
                    </a:lnTo>
                    <a:lnTo>
                      <a:pt x="8" y="371"/>
                    </a:lnTo>
                    <a:lnTo>
                      <a:pt x="0" y="346"/>
                    </a:lnTo>
                    <a:lnTo>
                      <a:pt x="8" y="310"/>
                    </a:lnTo>
                    <a:lnTo>
                      <a:pt x="39" y="220"/>
                    </a:lnTo>
                    <a:lnTo>
                      <a:pt x="41" y="181"/>
                    </a:lnTo>
                    <a:lnTo>
                      <a:pt x="58" y="140"/>
                    </a:lnTo>
                    <a:lnTo>
                      <a:pt x="58" y="117"/>
                    </a:lnTo>
                    <a:lnTo>
                      <a:pt x="62" y="75"/>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1067" name="Rectangle 43"/>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1" name="Rectangle 4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2" name="Picture 4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91475" y="5715000"/>
            <a:ext cx="10699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02" r:id="rId1"/>
    <p:sldLayoutId id="2147486403" r:id="rId2"/>
    <p:sldLayoutId id="2147486404" r:id="rId3"/>
    <p:sldLayoutId id="2147486405" r:id="rId4"/>
    <p:sldLayoutId id="2147486406" r:id="rId5"/>
    <p:sldLayoutId id="2147486407" r:id="rId6"/>
    <p:sldLayoutId id="2147486408" r:id="rId7"/>
    <p:sldLayoutId id="2147486409" r:id="rId8"/>
    <p:sldLayoutId id="2147486410" r:id="rId9"/>
    <p:sldLayoutId id="2147486411" r:id="rId10"/>
    <p:sldLayoutId id="2147486412" r:id="rId11"/>
    <p:sldLayoutId id="2147486413" r:id="rId12"/>
    <p:sldLayoutId id="2147486414"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75000"/>
        <a:buFont typeface="Monotype Sorts" pitchFamily="2" charset="2"/>
        <a:buChar char="u"/>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5000"/>
        <a:buFont typeface="Monotype Sorts" pitchFamily="2" charset="2"/>
        <a:buChar char="F"/>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10242" name="Group 6"/>
          <p:cNvGrpSpPr>
            <a:grpSpLocks/>
          </p:cNvGrpSpPr>
          <p:nvPr/>
        </p:nvGrpSpPr>
        <p:grpSpPr bwMode="auto">
          <a:xfrm>
            <a:off x="6670675" y="3894138"/>
            <a:ext cx="2470150" cy="2659062"/>
            <a:chOff x="6687077" y="3259666"/>
            <a:chExt cx="2981857" cy="3208867"/>
          </a:xfrm>
        </p:grpSpPr>
        <p:cxnSp>
          <p:nvCxnSpPr>
            <p:cNvPr id="8" name="Straight Connector 7"/>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10244" name="Text Placeholder 2"/>
          <p:cNvSpPr>
            <a:spLocks noGrp="1"/>
          </p:cNvSpPr>
          <p:nvPr>
            <p:ph type="body" idx="1"/>
          </p:nvPr>
        </p:nvSpPr>
        <p:spPr bwMode="auto">
          <a:xfrm>
            <a:off x="533400" y="533400"/>
            <a:ext cx="6554788"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endParaRPr lang="en-US"/>
          </a:p>
        </p:txBody>
      </p:sp>
      <p:sp>
        <p:nvSpPr>
          <p:cNvPr id="5"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773988" y="5578475"/>
            <a:ext cx="857250" cy="669925"/>
          </a:xfrm>
          <a:prstGeom prst="rect">
            <a:avLst/>
          </a:prstGeom>
        </p:spPr>
        <p:txBody>
          <a:bodyPr vert="horz" lIns="91440" tIns="45720" rIns="91440" bIns="45720" rtlCol="0" anchor="b"/>
          <a:lstStyle>
            <a:lvl1pPr algn="r">
              <a:defRPr sz="2800" b="0" i="0" smtClean="0">
                <a:solidFill>
                  <a:schemeClr val="bg2">
                    <a:lumMod val="50000"/>
                  </a:schemeClr>
                </a:solidFill>
                <a:effectLst/>
                <a:latin typeface="+mn-lt"/>
              </a:defRPr>
            </a:lvl1pPr>
          </a:lstStyle>
          <a:p>
            <a:pPr>
              <a:defRPr/>
            </a:pPr>
            <a:fld id="{E459C998-54D2-43C3-AF20-13B35BAFD384}"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6521" r:id="rId1"/>
    <p:sldLayoutId id="2147486522" r:id="rId2"/>
    <p:sldLayoutId id="2147486523" r:id="rId3"/>
    <p:sldLayoutId id="2147486524" r:id="rId4"/>
    <p:sldLayoutId id="2147486525" r:id="rId5"/>
    <p:sldLayoutId id="2147486526" r:id="rId6"/>
    <p:sldLayoutId id="2147486527" r:id="rId7"/>
    <p:sldLayoutId id="2147486528" r:id="rId8"/>
    <p:sldLayoutId id="2147486529" r:id="rId9"/>
    <p:sldLayoutId id="2147486530" r:id="rId10"/>
    <p:sldLayoutId id="2147486531" r:id="rId11"/>
    <p:sldLayoutId id="2147486532" r:id="rId12"/>
    <p:sldLayoutId id="2147486533" r:id="rId13"/>
    <p:sldLayoutId id="2147486534" r:id="rId14"/>
    <p:sldLayoutId id="2147486535" r:id="rId15"/>
    <p:sldLayoutId id="2147486536" r:id="rId16"/>
    <p:sldLayoutId id="2147486537" r:id="rId17"/>
    <p:sldLayoutId id="2147486538" r:id="rId18"/>
  </p:sldLayoutIdLst>
  <p:txStyles>
    <p:titleStyle>
      <a:lvl1pPr algn="l" defTabSz="457200" rtl="0" fontAlgn="base">
        <a:spcBef>
          <a:spcPct val="0"/>
        </a:spcBef>
        <a:spcAft>
          <a:spcPct val="0"/>
        </a:spcAft>
        <a:defRPr sz="3200" kern="1200" cap="all">
          <a:ln w="3175" cmpd="sng">
            <a:noFill/>
          </a:ln>
          <a:solidFill>
            <a:schemeClr val="tx1"/>
          </a:solidFill>
          <a:latin typeface="+mj-lt"/>
          <a:ea typeface="+mj-ea"/>
          <a:cs typeface="+mj-cs"/>
        </a:defRPr>
      </a:lvl1pPr>
      <a:lvl2pPr algn="l" defTabSz="457200" rtl="0" fontAlgn="base">
        <a:spcBef>
          <a:spcPct val="0"/>
        </a:spcBef>
        <a:spcAft>
          <a:spcPct val="0"/>
        </a:spcAft>
        <a:defRPr sz="3200">
          <a:solidFill>
            <a:schemeClr val="tx1"/>
          </a:solidFill>
          <a:latin typeface="Century Gothic" panose="020B0502020202020204" pitchFamily="34" charset="0"/>
        </a:defRPr>
      </a:lvl2pPr>
      <a:lvl3pPr algn="l" defTabSz="457200" rtl="0" fontAlgn="base">
        <a:spcBef>
          <a:spcPct val="0"/>
        </a:spcBef>
        <a:spcAft>
          <a:spcPct val="0"/>
        </a:spcAft>
        <a:defRPr sz="3200">
          <a:solidFill>
            <a:schemeClr val="tx1"/>
          </a:solidFill>
          <a:latin typeface="Century Gothic" panose="020B0502020202020204" pitchFamily="34" charset="0"/>
        </a:defRPr>
      </a:lvl3pPr>
      <a:lvl4pPr algn="l" defTabSz="457200" rtl="0" fontAlgn="base">
        <a:spcBef>
          <a:spcPct val="0"/>
        </a:spcBef>
        <a:spcAft>
          <a:spcPct val="0"/>
        </a:spcAft>
        <a:defRPr sz="3200">
          <a:solidFill>
            <a:schemeClr val="tx1"/>
          </a:solidFill>
          <a:latin typeface="Century Gothic" panose="020B0502020202020204" pitchFamily="34" charset="0"/>
        </a:defRPr>
      </a:lvl4pPr>
      <a:lvl5pPr algn="l" defTabSz="457200" rtl="0" fontAlgn="base">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fontAlgn="base">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fontAlgn="base">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p>
            <a:pPr algn="r">
              <a:defRPr/>
            </a:pPr>
            <a:r>
              <a:rPr lang="en-US" sz="900" dirty="0">
                <a:solidFill>
                  <a:srgbClr val="BCBDC0"/>
                </a:solidFill>
                <a:latin typeface="Arial Narrow"/>
                <a:cs typeface="Arial Narrow"/>
              </a:rPr>
              <a:t>TITLE  |  </a:t>
            </a:r>
            <a:fld id="{0B14E813-5461-47B4-A2D6-56DE5ECECB46}" type="slidenum">
              <a:rPr lang="en-US" sz="900" spc="300">
                <a:solidFill>
                  <a:srgbClr val="BCBDC0"/>
                </a:solidFill>
                <a:latin typeface="Arial Narrow"/>
                <a:ea typeface="ヒラギノ角ゴ Pro W3" charset="0"/>
                <a:cs typeface="Arial Narrow"/>
              </a:rPr>
              <a:pPr algn="r">
                <a:defRPr/>
              </a:pPr>
              <a:t>‹#›</a:t>
            </a:fld>
            <a:r>
              <a:rPr lang="en-US" sz="900" spc="300" dirty="0">
                <a:solidFill>
                  <a:srgbClr val="BCBDC0"/>
                </a:solidFill>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8788" y="6264275"/>
            <a:ext cx="10826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74" r:id="rId1"/>
    <p:sldLayoutId id="2147486475" r:id="rId2"/>
    <p:sldLayoutId id="2147486476" r:id="rId3"/>
    <p:sldLayoutId id="2147486477" r:id="rId4"/>
    <p:sldLayoutId id="2147486478" r:id="rId5"/>
    <p:sldLayoutId id="2147486415" r:id="rId6"/>
    <p:sldLayoutId id="2147486416" r:id="rId7"/>
    <p:sldLayoutId id="2147486417" r:id="rId8"/>
    <p:sldLayoutId id="2147486418" r:id="rId9"/>
    <p:sldLayoutId id="2147486419" r:id="rId10"/>
    <p:sldLayoutId id="2147486420" r:id="rId11"/>
    <p:sldLayoutId id="2147486421" r:id="rId12"/>
    <p:sldLayoutId id="2147486422" r:id="rId13"/>
    <p:sldLayoutId id="2147486479" r:id="rId14"/>
    <p:sldLayoutId id="2147486480" r:id="rId15"/>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wh-rev.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23" r:id="rId1"/>
    <p:sldLayoutId id="2147486424" r:id="rId2"/>
    <p:sldLayoutId id="2147486425" r:id="rId3"/>
    <p:sldLayoutId id="2147486426" r:id="rId4"/>
    <p:sldLayoutId id="2147486427" r:id="rId5"/>
    <p:sldLayoutId id="2147486428" r:id="rId6"/>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p>
            <a:pPr algn="r">
              <a:defRPr/>
            </a:pPr>
            <a:r>
              <a:rPr lang="en-US" sz="900" dirty="0">
                <a:solidFill>
                  <a:srgbClr val="BCBDC0"/>
                </a:solidFill>
                <a:latin typeface="Arial Narrow"/>
                <a:cs typeface="Arial Narrow"/>
              </a:rPr>
              <a:t>TITLE  |  </a:t>
            </a:r>
            <a:fld id="{1C53A25F-1E4E-4E75-B6C5-48CD857FD87F}" type="slidenum">
              <a:rPr lang="en-US" sz="900" spc="300">
                <a:solidFill>
                  <a:srgbClr val="BCBDC0"/>
                </a:solidFill>
                <a:latin typeface="Arial Narrow"/>
                <a:ea typeface="ヒラギノ角ゴ Pro W3" charset="0"/>
                <a:cs typeface="Arial Narrow"/>
              </a:rPr>
              <a:pPr algn="r">
                <a:defRPr/>
              </a:pPr>
              <a:t>‹#›</a:t>
            </a:fld>
            <a:r>
              <a:rPr lang="en-US" sz="900" spc="300" dirty="0">
                <a:solidFill>
                  <a:srgbClr val="BCBDC0"/>
                </a:solidFill>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4099"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8788" y="6264275"/>
            <a:ext cx="10826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81" r:id="rId1"/>
    <p:sldLayoutId id="2147486482" r:id="rId2"/>
    <p:sldLayoutId id="2147486483" r:id="rId3"/>
    <p:sldLayoutId id="2147486484" r:id="rId4"/>
    <p:sldLayoutId id="2147486485" r:id="rId5"/>
    <p:sldLayoutId id="2147486429" r:id="rId6"/>
    <p:sldLayoutId id="2147486430" r:id="rId7"/>
    <p:sldLayoutId id="2147486431" r:id="rId8"/>
    <p:sldLayoutId id="2147486432" r:id="rId9"/>
    <p:sldLayoutId id="2147486433" r:id="rId10"/>
    <p:sldLayoutId id="2147486434" r:id="rId11"/>
    <p:sldLayoutId id="2147486435" r:id="rId12"/>
    <p:sldLayoutId id="2147486436" r:id="rId13"/>
    <p:sldLayoutId id="2147486486" r:id="rId14"/>
    <p:sldLayoutId id="2147486487" r:id="rId15"/>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p>
            <a:pPr algn="r">
              <a:defRPr/>
            </a:pPr>
            <a:r>
              <a:rPr lang="en-US" sz="900" dirty="0">
                <a:solidFill>
                  <a:srgbClr val="BCBDC0"/>
                </a:solidFill>
                <a:latin typeface="Arial Narrow"/>
                <a:cs typeface="Arial Narrow"/>
              </a:rPr>
              <a:t>TITLE  |  </a:t>
            </a:r>
            <a:fld id="{52CFEADE-995C-4390-91FB-F13E12546C60}" type="slidenum">
              <a:rPr lang="en-US" sz="900" spc="300">
                <a:solidFill>
                  <a:srgbClr val="BCBDC0"/>
                </a:solidFill>
                <a:latin typeface="Arial Narrow"/>
                <a:ea typeface="ヒラギノ角ゴ Pro W3" charset="0"/>
                <a:cs typeface="Arial Narrow"/>
              </a:rPr>
              <a:pPr algn="r">
                <a:defRPr/>
              </a:pPr>
              <a:t>‹#›</a:t>
            </a:fld>
            <a:r>
              <a:rPr lang="en-US" sz="900" spc="300" dirty="0">
                <a:solidFill>
                  <a:srgbClr val="BCBDC0"/>
                </a:solidFill>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5123"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8788" y="6264275"/>
            <a:ext cx="10826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88" r:id="rId1"/>
    <p:sldLayoutId id="2147486489" r:id="rId2"/>
    <p:sldLayoutId id="2147486490" r:id="rId3"/>
    <p:sldLayoutId id="2147486491" r:id="rId4"/>
    <p:sldLayoutId id="2147486492" r:id="rId5"/>
    <p:sldLayoutId id="2147486437" r:id="rId6"/>
    <p:sldLayoutId id="2147486438" r:id="rId7"/>
    <p:sldLayoutId id="2147486439" r:id="rId8"/>
    <p:sldLayoutId id="2147486440" r:id="rId9"/>
    <p:sldLayoutId id="2147486441" r:id="rId10"/>
    <p:sldLayoutId id="2147486442" r:id="rId11"/>
    <p:sldLayoutId id="2147486443" r:id="rId12"/>
    <p:sldLayoutId id="2147486444" r:id="rId13"/>
    <p:sldLayoutId id="2147486493" r:id="rId14"/>
    <p:sldLayoutId id="2147486494" r:id="rId15"/>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p>
            <a:pPr algn="r">
              <a:defRPr/>
            </a:pPr>
            <a:r>
              <a:rPr lang="en-US" sz="900" dirty="0">
                <a:solidFill>
                  <a:srgbClr val="BCBDC0"/>
                </a:solidFill>
                <a:latin typeface="Arial Narrow"/>
                <a:cs typeface="Arial Narrow"/>
              </a:rPr>
              <a:t>TITLE  |  </a:t>
            </a:r>
            <a:fld id="{E66B4BB1-237D-4B25-9130-3DC780A01F36}" type="slidenum">
              <a:rPr lang="en-US" sz="900" spc="300">
                <a:solidFill>
                  <a:srgbClr val="BCBDC0"/>
                </a:solidFill>
                <a:latin typeface="Arial Narrow"/>
                <a:ea typeface="ヒラギノ角ゴ Pro W3" charset="0"/>
                <a:cs typeface="Arial Narrow"/>
              </a:rPr>
              <a:pPr algn="r">
                <a:defRPr/>
              </a:pPr>
              <a:t>‹#›</a:t>
            </a:fld>
            <a:r>
              <a:rPr lang="en-US" sz="900" spc="300" dirty="0">
                <a:solidFill>
                  <a:srgbClr val="BCBDC0"/>
                </a:solidFill>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6147"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8788" y="6264275"/>
            <a:ext cx="10826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95" r:id="rId1"/>
    <p:sldLayoutId id="2147486496" r:id="rId2"/>
    <p:sldLayoutId id="2147486497" r:id="rId3"/>
    <p:sldLayoutId id="2147486498" r:id="rId4"/>
    <p:sldLayoutId id="2147486499" r:id="rId5"/>
    <p:sldLayoutId id="2147486445" r:id="rId6"/>
    <p:sldLayoutId id="2147486446" r:id="rId7"/>
    <p:sldLayoutId id="2147486447" r:id="rId8"/>
    <p:sldLayoutId id="2147486448" r:id="rId9"/>
    <p:sldLayoutId id="2147486449" r:id="rId10"/>
    <p:sldLayoutId id="2147486450" r:id="rId11"/>
    <p:sldLayoutId id="2147486451" r:id="rId12"/>
    <p:sldLayoutId id="2147486452" r:id="rId13"/>
    <p:sldLayoutId id="2147486500" r:id="rId14"/>
    <p:sldLayoutId id="2147486501" r:id="rId15"/>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p>
            <a:pPr algn="r">
              <a:defRPr/>
            </a:pPr>
            <a:r>
              <a:rPr lang="en-US" sz="900" dirty="0">
                <a:solidFill>
                  <a:srgbClr val="BCBDC0"/>
                </a:solidFill>
                <a:latin typeface="Arial Narrow"/>
                <a:cs typeface="Arial Narrow"/>
              </a:rPr>
              <a:t>TITLE  |  </a:t>
            </a:r>
            <a:fld id="{3E5953B3-7A52-4182-9A7B-1B77E7125B47}" type="slidenum">
              <a:rPr lang="en-US" sz="900" spc="300">
                <a:solidFill>
                  <a:srgbClr val="BCBDC0"/>
                </a:solidFill>
                <a:latin typeface="Arial Narrow"/>
                <a:ea typeface="ヒラギノ角ゴ Pro W3" charset="0"/>
                <a:cs typeface="Arial Narrow"/>
              </a:rPr>
              <a:pPr algn="r">
                <a:defRPr/>
              </a:pPr>
              <a:t>‹#›</a:t>
            </a:fld>
            <a:r>
              <a:rPr lang="en-US" sz="900" spc="300" dirty="0">
                <a:solidFill>
                  <a:srgbClr val="BCBDC0"/>
                </a:solidFill>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717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8788" y="6264275"/>
            <a:ext cx="10826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02" r:id="rId1"/>
    <p:sldLayoutId id="2147486503" r:id="rId2"/>
    <p:sldLayoutId id="2147486504" r:id="rId3"/>
    <p:sldLayoutId id="2147486505" r:id="rId4"/>
    <p:sldLayoutId id="2147486506" r:id="rId5"/>
    <p:sldLayoutId id="2147486453" r:id="rId6"/>
    <p:sldLayoutId id="2147486454" r:id="rId7"/>
    <p:sldLayoutId id="2147486455" r:id="rId8"/>
    <p:sldLayoutId id="2147486456" r:id="rId9"/>
    <p:sldLayoutId id="2147486457" r:id="rId10"/>
    <p:sldLayoutId id="2147486458" r:id="rId11"/>
    <p:sldLayoutId id="2147486459" r:id="rId12"/>
    <p:sldLayoutId id="2147486460" r:id="rId13"/>
    <p:sldLayoutId id="2147486507" r:id="rId14"/>
    <p:sldLayoutId id="2147486508" r:id="rId15"/>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50000">
              <a:schemeClr val="bg1"/>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000000"/>
                </a:solidFill>
              </a:defRPr>
            </a:lvl1pPr>
          </a:lstStyle>
          <a:p>
            <a:pPr>
              <a:defRPr/>
            </a:pPr>
            <a:endParaRPr lang="en-US"/>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rgbClr val="000000"/>
                </a:solidFill>
              </a:defRPr>
            </a:lvl1pPr>
          </a:lstStyle>
          <a:p>
            <a:pPr>
              <a:defRPr/>
            </a:pPr>
            <a:endParaRPr lang="en-US"/>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000000"/>
                </a:solidFill>
              </a:defRPr>
            </a:lvl1pPr>
          </a:lstStyle>
          <a:p>
            <a:pPr>
              <a:defRPr/>
            </a:pPr>
            <a:fld id="{8DC67AAD-5991-4BF5-BDE7-A74987874E4B}" type="slidenum">
              <a:rPr lang="en-US" altLang="en-US"/>
              <a:pPr>
                <a:defRPr/>
              </a:pPr>
              <a:t>‹#›</a:t>
            </a:fld>
            <a:endParaRPr lang="en-US" altLang="en-US"/>
          </a:p>
        </p:txBody>
      </p:sp>
      <p:grpSp>
        <p:nvGrpSpPr>
          <p:cNvPr id="8197" name="Group 42"/>
          <p:cNvGrpSpPr>
            <a:grpSpLocks/>
          </p:cNvGrpSpPr>
          <p:nvPr/>
        </p:nvGrpSpPr>
        <p:grpSpPr bwMode="auto">
          <a:xfrm>
            <a:off x="146050" y="976313"/>
            <a:ext cx="8836025" cy="5256212"/>
            <a:chOff x="92" y="615"/>
            <a:chExt cx="5566" cy="3311"/>
          </a:xfrm>
        </p:grpSpPr>
        <p:grpSp>
          <p:nvGrpSpPr>
            <p:cNvPr id="8201" name="Group 34"/>
            <p:cNvGrpSpPr>
              <a:grpSpLocks/>
            </p:cNvGrpSpPr>
            <p:nvPr/>
          </p:nvGrpSpPr>
          <p:grpSpPr bwMode="auto">
            <a:xfrm>
              <a:off x="2314" y="617"/>
              <a:ext cx="3344" cy="3080"/>
              <a:chOff x="2314" y="617"/>
              <a:chExt cx="3344" cy="3080"/>
            </a:xfrm>
          </p:grpSpPr>
          <p:grpSp>
            <p:nvGrpSpPr>
              <p:cNvPr id="8209" name="Group 10"/>
              <p:cNvGrpSpPr>
                <a:grpSpLocks/>
              </p:cNvGrpSpPr>
              <p:nvPr/>
            </p:nvGrpSpPr>
            <p:grpSpPr bwMode="auto">
              <a:xfrm>
                <a:off x="5166" y="2575"/>
                <a:ext cx="492" cy="1122"/>
                <a:chOff x="5166" y="2575"/>
                <a:chExt cx="492" cy="1122"/>
              </a:xfrm>
            </p:grpSpPr>
            <p:grpSp>
              <p:nvGrpSpPr>
                <p:cNvPr id="8233" name="Group 8"/>
                <p:cNvGrpSpPr>
                  <a:grpSpLocks/>
                </p:cNvGrpSpPr>
                <p:nvPr/>
              </p:nvGrpSpPr>
              <p:grpSpPr bwMode="auto">
                <a:xfrm>
                  <a:off x="5166" y="3367"/>
                  <a:ext cx="492" cy="330"/>
                  <a:chOff x="5166" y="3367"/>
                  <a:chExt cx="492" cy="330"/>
                </a:xfrm>
              </p:grpSpPr>
              <p:sp>
                <p:nvSpPr>
                  <p:cNvPr id="8235" name="Freeform 5"/>
                  <p:cNvSpPr>
                    <a:spLocks/>
                  </p:cNvSpPr>
                  <p:nvPr/>
                </p:nvSpPr>
                <p:spPr bwMode="auto">
                  <a:xfrm>
                    <a:off x="5579" y="3367"/>
                    <a:ext cx="79" cy="200"/>
                  </a:xfrm>
                  <a:custGeom>
                    <a:avLst/>
                    <a:gdLst>
                      <a:gd name="T0" fmla="*/ 25 w 79"/>
                      <a:gd name="T1" fmla="*/ 3 h 200"/>
                      <a:gd name="T2" fmla="*/ 33 w 79"/>
                      <a:gd name="T3" fmla="*/ 0 h 200"/>
                      <a:gd name="T4" fmla="*/ 47 w 79"/>
                      <a:gd name="T5" fmla="*/ 22 h 200"/>
                      <a:gd name="T6" fmla="*/ 45 w 79"/>
                      <a:gd name="T7" fmla="*/ 86 h 200"/>
                      <a:gd name="T8" fmla="*/ 55 w 79"/>
                      <a:gd name="T9" fmla="*/ 86 h 200"/>
                      <a:gd name="T10" fmla="*/ 57 w 79"/>
                      <a:gd name="T11" fmla="*/ 94 h 200"/>
                      <a:gd name="T12" fmla="*/ 60 w 79"/>
                      <a:gd name="T13" fmla="*/ 108 h 200"/>
                      <a:gd name="T14" fmla="*/ 62 w 79"/>
                      <a:gd name="T15" fmla="*/ 116 h 200"/>
                      <a:gd name="T16" fmla="*/ 70 w 79"/>
                      <a:gd name="T17" fmla="*/ 113 h 200"/>
                      <a:gd name="T18" fmla="*/ 76 w 79"/>
                      <a:gd name="T19" fmla="*/ 100 h 200"/>
                      <a:gd name="T20" fmla="*/ 78 w 79"/>
                      <a:gd name="T21" fmla="*/ 108 h 200"/>
                      <a:gd name="T22" fmla="*/ 74 w 79"/>
                      <a:gd name="T23" fmla="*/ 119 h 200"/>
                      <a:gd name="T24" fmla="*/ 70 w 79"/>
                      <a:gd name="T25" fmla="*/ 127 h 200"/>
                      <a:gd name="T26" fmla="*/ 68 w 79"/>
                      <a:gd name="T27" fmla="*/ 144 h 200"/>
                      <a:gd name="T28" fmla="*/ 59 w 79"/>
                      <a:gd name="T29" fmla="*/ 152 h 200"/>
                      <a:gd name="T30" fmla="*/ 53 w 79"/>
                      <a:gd name="T31" fmla="*/ 155 h 200"/>
                      <a:gd name="T32" fmla="*/ 45 w 79"/>
                      <a:gd name="T33" fmla="*/ 163 h 200"/>
                      <a:gd name="T34" fmla="*/ 43 w 79"/>
                      <a:gd name="T35" fmla="*/ 171 h 200"/>
                      <a:gd name="T36" fmla="*/ 45 w 79"/>
                      <a:gd name="T37" fmla="*/ 180 h 200"/>
                      <a:gd name="T38" fmla="*/ 47 w 79"/>
                      <a:gd name="T39" fmla="*/ 188 h 200"/>
                      <a:gd name="T40" fmla="*/ 37 w 79"/>
                      <a:gd name="T41" fmla="*/ 193 h 200"/>
                      <a:gd name="T42" fmla="*/ 31 w 79"/>
                      <a:gd name="T43" fmla="*/ 196 h 200"/>
                      <a:gd name="T44" fmla="*/ 25 w 79"/>
                      <a:gd name="T45" fmla="*/ 199 h 200"/>
                      <a:gd name="T46" fmla="*/ 21 w 79"/>
                      <a:gd name="T47" fmla="*/ 196 h 200"/>
                      <a:gd name="T48" fmla="*/ 12 w 79"/>
                      <a:gd name="T49" fmla="*/ 193 h 200"/>
                      <a:gd name="T50" fmla="*/ 8 w 79"/>
                      <a:gd name="T51" fmla="*/ 188 h 200"/>
                      <a:gd name="T52" fmla="*/ 12 w 79"/>
                      <a:gd name="T53" fmla="*/ 182 h 200"/>
                      <a:gd name="T54" fmla="*/ 20 w 79"/>
                      <a:gd name="T55" fmla="*/ 180 h 200"/>
                      <a:gd name="T56" fmla="*/ 25 w 79"/>
                      <a:gd name="T57" fmla="*/ 166 h 200"/>
                      <a:gd name="T58" fmla="*/ 25 w 79"/>
                      <a:gd name="T59" fmla="*/ 160 h 200"/>
                      <a:gd name="T60" fmla="*/ 20 w 79"/>
                      <a:gd name="T61" fmla="*/ 155 h 200"/>
                      <a:gd name="T62" fmla="*/ 12 w 79"/>
                      <a:gd name="T63" fmla="*/ 146 h 200"/>
                      <a:gd name="T64" fmla="*/ 6 w 79"/>
                      <a:gd name="T65" fmla="*/ 146 h 200"/>
                      <a:gd name="T66" fmla="*/ 2 w 79"/>
                      <a:gd name="T67" fmla="*/ 144 h 200"/>
                      <a:gd name="T68" fmla="*/ 0 w 79"/>
                      <a:gd name="T69" fmla="*/ 135 h 200"/>
                      <a:gd name="T70" fmla="*/ 2 w 79"/>
                      <a:gd name="T71" fmla="*/ 130 h 200"/>
                      <a:gd name="T72" fmla="*/ 6 w 79"/>
                      <a:gd name="T73" fmla="*/ 130 h 200"/>
                      <a:gd name="T74" fmla="*/ 12 w 79"/>
                      <a:gd name="T75" fmla="*/ 127 h 200"/>
                      <a:gd name="T76" fmla="*/ 20 w 79"/>
                      <a:gd name="T77" fmla="*/ 119 h 200"/>
                      <a:gd name="T78" fmla="*/ 23 w 79"/>
                      <a:gd name="T79" fmla="*/ 116 h 200"/>
                      <a:gd name="T80" fmla="*/ 27 w 79"/>
                      <a:gd name="T81" fmla="*/ 86 h 200"/>
                      <a:gd name="T82" fmla="*/ 23 w 79"/>
                      <a:gd name="T83" fmla="*/ 77 h 200"/>
                      <a:gd name="T84" fmla="*/ 18 w 79"/>
                      <a:gd name="T85" fmla="*/ 72 h 200"/>
                      <a:gd name="T86" fmla="*/ 16 w 79"/>
                      <a:gd name="T87" fmla="*/ 55 h 200"/>
                      <a:gd name="T88" fmla="*/ 18 w 79"/>
                      <a:gd name="T89" fmla="*/ 39 h 200"/>
                      <a:gd name="T90" fmla="*/ 20 w 79"/>
                      <a:gd name="T91" fmla="*/ 28 h 200"/>
                      <a:gd name="T92" fmla="*/ 25 w 79"/>
                      <a:gd name="T93" fmla="*/ 3 h 2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9" h="200">
                        <a:moveTo>
                          <a:pt x="25" y="3"/>
                        </a:moveTo>
                        <a:lnTo>
                          <a:pt x="33" y="0"/>
                        </a:lnTo>
                        <a:lnTo>
                          <a:pt x="47" y="22"/>
                        </a:lnTo>
                        <a:lnTo>
                          <a:pt x="45" y="86"/>
                        </a:lnTo>
                        <a:lnTo>
                          <a:pt x="55" y="86"/>
                        </a:lnTo>
                        <a:lnTo>
                          <a:pt x="57" y="94"/>
                        </a:lnTo>
                        <a:lnTo>
                          <a:pt x="60" y="108"/>
                        </a:lnTo>
                        <a:lnTo>
                          <a:pt x="62" y="116"/>
                        </a:lnTo>
                        <a:lnTo>
                          <a:pt x="70" y="113"/>
                        </a:lnTo>
                        <a:lnTo>
                          <a:pt x="76" y="100"/>
                        </a:lnTo>
                        <a:lnTo>
                          <a:pt x="78" y="108"/>
                        </a:lnTo>
                        <a:lnTo>
                          <a:pt x="74" y="119"/>
                        </a:lnTo>
                        <a:lnTo>
                          <a:pt x="70" y="127"/>
                        </a:lnTo>
                        <a:lnTo>
                          <a:pt x="68" y="144"/>
                        </a:lnTo>
                        <a:lnTo>
                          <a:pt x="59" y="152"/>
                        </a:lnTo>
                        <a:lnTo>
                          <a:pt x="53" y="155"/>
                        </a:lnTo>
                        <a:lnTo>
                          <a:pt x="45" y="163"/>
                        </a:lnTo>
                        <a:lnTo>
                          <a:pt x="43" y="171"/>
                        </a:lnTo>
                        <a:lnTo>
                          <a:pt x="45" y="180"/>
                        </a:lnTo>
                        <a:lnTo>
                          <a:pt x="47" y="188"/>
                        </a:lnTo>
                        <a:lnTo>
                          <a:pt x="37" y="193"/>
                        </a:lnTo>
                        <a:lnTo>
                          <a:pt x="31" y="196"/>
                        </a:lnTo>
                        <a:lnTo>
                          <a:pt x="25" y="199"/>
                        </a:lnTo>
                        <a:lnTo>
                          <a:pt x="21" y="196"/>
                        </a:lnTo>
                        <a:lnTo>
                          <a:pt x="12" y="193"/>
                        </a:lnTo>
                        <a:lnTo>
                          <a:pt x="8" y="188"/>
                        </a:lnTo>
                        <a:lnTo>
                          <a:pt x="12" y="182"/>
                        </a:lnTo>
                        <a:lnTo>
                          <a:pt x="20" y="180"/>
                        </a:lnTo>
                        <a:lnTo>
                          <a:pt x="25" y="166"/>
                        </a:lnTo>
                        <a:lnTo>
                          <a:pt x="25" y="160"/>
                        </a:lnTo>
                        <a:lnTo>
                          <a:pt x="20" y="155"/>
                        </a:lnTo>
                        <a:lnTo>
                          <a:pt x="12" y="146"/>
                        </a:lnTo>
                        <a:lnTo>
                          <a:pt x="6" y="146"/>
                        </a:lnTo>
                        <a:lnTo>
                          <a:pt x="2" y="144"/>
                        </a:lnTo>
                        <a:lnTo>
                          <a:pt x="0" y="135"/>
                        </a:lnTo>
                        <a:lnTo>
                          <a:pt x="2" y="130"/>
                        </a:lnTo>
                        <a:lnTo>
                          <a:pt x="6" y="130"/>
                        </a:lnTo>
                        <a:lnTo>
                          <a:pt x="12" y="127"/>
                        </a:lnTo>
                        <a:lnTo>
                          <a:pt x="20" y="119"/>
                        </a:lnTo>
                        <a:lnTo>
                          <a:pt x="23" y="116"/>
                        </a:lnTo>
                        <a:lnTo>
                          <a:pt x="27" y="86"/>
                        </a:lnTo>
                        <a:lnTo>
                          <a:pt x="23" y="77"/>
                        </a:lnTo>
                        <a:lnTo>
                          <a:pt x="18" y="72"/>
                        </a:lnTo>
                        <a:lnTo>
                          <a:pt x="16" y="55"/>
                        </a:lnTo>
                        <a:lnTo>
                          <a:pt x="18" y="39"/>
                        </a:lnTo>
                        <a:lnTo>
                          <a:pt x="20" y="28"/>
                        </a:lnTo>
                        <a:lnTo>
                          <a:pt x="25" y="3"/>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236" name="Freeform 6"/>
                  <p:cNvSpPr>
                    <a:spLocks/>
                  </p:cNvSpPr>
                  <p:nvPr/>
                </p:nvSpPr>
                <p:spPr bwMode="auto">
                  <a:xfrm>
                    <a:off x="5428" y="3527"/>
                    <a:ext cx="146" cy="170"/>
                  </a:xfrm>
                  <a:custGeom>
                    <a:avLst/>
                    <a:gdLst>
                      <a:gd name="T0" fmla="*/ 102 w 146"/>
                      <a:gd name="T1" fmla="*/ 0 h 170"/>
                      <a:gd name="T2" fmla="*/ 120 w 146"/>
                      <a:gd name="T3" fmla="*/ 0 h 170"/>
                      <a:gd name="T4" fmla="*/ 145 w 146"/>
                      <a:gd name="T5" fmla="*/ 44 h 170"/>
                      <a:gd name="T6" fmla="*/ 118 w 146"/>
                      <a:gd name="T7" fmla="*/ 83 h 170"/>
                      <a:gd name="T8" fmla="*/ 118 w 146"/>
                      <a:gd name="T9" fmla="*/ 100 h 170"/>
                      <a:gd name="T10" fmla="*/ 112 w 146"/>
                      <a:gd name="T11" fmla="*/ 105 h 170"/>
                      <a:gd name="T12" fmla="*/ 96 w 146"/>
                      <a:gd name="T13" fmla="*/ 105 h 170"/>
                      <a:gd name="T14" fmla="*/ 76 w 146"/>
                      <a:gd name="T15" fmla="*/ 127 h 170"/>
                      <a:gd name="T16" fmla="*/ 59 w 146"/>
                      <a:gd name="T17" fmla="*/ 150 h 170"/>
                      <a:gd name="T18" fmla="*/ 47 w 146"/>
                      <a:gd name="T19" fmla="*/ 169 h 170"/>
                      <a:gd name="T20" fmla="*/ 47 w 146"/>
                      <a:gd name="T21" fmla="*/ 152 h 170"/>
                      <a:gd name="T22" fmla="*/ 25 w 146"/>
                      <a:gd name="T23" fmla="*/ 155 h 170"/>
                      <a:gd name="T24" fmla="*/ 16 w 146"/>
                      <a:gd name="T25" fmla="*/ 155 h 170"/>
                      <a:gd name="T26" fmla="*/ 0 w 146"/>
                      <a:gd name="T27" fmla="*/ 155 h 170"/>
                      <a:gd name="T28" fmla="*/ 22 w 146"/>
                      <a:gd name="T29" fmla="*/ 127 h 170"/>
                      <a:gd name="T30" fmla="*/ 29 w 146"/>
                      <a:gd name="T31" fmla="*/ 114 h 170"/>
                      <a:gd name="T32" fmla="*/ 37 w 146"/>
                      <a:gd name="T33" fmla="*/ 114 h 170"/>
                      <a:gd name="T34" fmla="*/ 53 w 146"/>
                      <a:gd name="T35" fmla="*/ 91 h 170"/>
                      <a:gd name="T36" fmla="*/ 59 w 146"/>
                      <a:gd name="T37" fmla="*/ 91 h 170"/>
                      <a:gd name="T38" fmla="*/ 59 w 146"/>
                      <a:gd name="T39" fmla="*/ 89 h 170"/>
                      <a:gd name="T40" fmla="*/ 67 w 146"/>
                      <a:gd name="T41" fmla="*/ 80 h 170"/>
                      <a:gd name="T42" fmla="*/ 76 w 146"/>
                      <a:gd name="T43" fmla="*/ 80 h 170"/>
                      <a:gd name="T44" fmla="*/ 73 w 146"/>
                      <a:gd name="T45" fmla="*/ 55 h 170"/>
                      <a:gd name="T46" fmla="*/ 74 w 146"/>
                      <a:gd name="T47" fmla="*/ 55 h 170"/>
                      <a:gd name="T48" fmla="*/ 84 w 146"/>
                      <a:gd name="T49" fmla="*/ 42 h 170"/>
                      <a:gd name="T50" fmla="*/ 88 w 146"/>
                      <a:gd name="T51" fmla="*/ 53 h 170"/>
                      <a:gd name="T52" fmla="*/ 104 w 146"/>
                      <a:gd name="T53" fmla="*/ 33 h 170"/>
                      <a:gd name="T54" fmla="*/ 102 w 146"/>
                      <a:gd name="T55" fmla="*/ 0 h 1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6" h="170">
                        <a:moveTo>
                          <a:pt x="102" y="0"/>
                        </a:moveTo>
                        <a:lnTo>
                          <a:pt x="120" y="0"/>
                        </a:lnTo>
                        <a:lnTo>
                          <a:pt x="145" y="44"/>
                        </a:lnTo>
                        <a:lnTo>
                          <a:pt x="118" y="83"/>
                        </a:lnTo>
                        <a:lnTo>
                          <a:pt x="118" y="100"/>
                        </a:lnTo>
                        <a:lnTo>
                          <a:pt x="112" y="105"/>
                        </a:lnTo>
                        <a:lnTo>
                          <a:pt x="96" y="105"/>
                        </a:lnTo>
                        <a:lnTo>
                          <a:pt x="76" y="127"/>
                        </a:lnTo>
                        <a:lnTo>
                          <a:pt x="59" y="150"/>
                        </a:lnTo>
                        <a:lnTo>
                          <a:pt x="47" y="169"/>
                        </a:lnTo>
                        <a:lnTo>
                          <a:pt x="47" y="152"/>
                        </a:lnTo>
                        <a:lnTo>
                          <a:pt x="25" y="155"/>
                        </a:lnTo>
                        <a:lnTo>
                          <a:pt x="16" y="155"/>
                        </a:lnTo>
                        <a:lnTo>
                          <a:pt x="0" y="155"/>
                        </a:lnTo>
                        <a:lnTo>
                          <a:pt x="22" y="127"/>
                        </a:lnTo>
                        <a:lnTo>
                          <a:pt x="29" y="114"/>
                        </a:lnTo>
                        <a:lnTo>
                          <a:pt x="37" y="114"/>
                        </a:lnTo>
                        <a:lnTo>
                          <a:pt x="53" y="91"/>
                        </a:lnTo>
                        <a:lnTo>
                          <a:pt x="59" y="91"/>
                        </a:lnTo>
                        <a:lnTo>
                          <a:pt x="59" y="89"/>
                        </a:lnTo>
                        <a:lnTo>
                          <a:pt x="67" y="80"/>
                        </a:lnTo>
                        <a:lnTo>
                          <a:pt x="76" y="80"/>
                        </a:lnTo>
                        <a:lnTo>
                          <a:pt x="73" y="55"/>
                        </a:lnTo>
                        <a:lnTo>
                          <a:pt x="74" y="55"/>
                        </a:lnTo>
                        <a:lnTo>
                          <a:pt x="84" y="42"/>
                        </a:lnTo>
                        <a:lnTo>
                          <a:pt x="88" y="53"/>
                        </a:lnTo>
                        <a:lnTo>
                          <a:pt x="104" y="33"/>
                        </a:lnTo>
                        <a:lnTo>
                          <a:pt x="102"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237" name="Freeform 7"/>
                  <p:cNvSpPr>
                    <a:spLocks/>
                  </p:cNvSpPr>
                  <p:nvPr/>
                </p:nvSpPr>
                <p:spPr bwMode="auto">
                  <a:xfrm>
                    <a:off x="5166" y="3537"/>
                    <a:ext cx="56" cy="90"/>
                  </a:xfrm>
                  <a:custGeom>
                    <a:avLst/>
                    <a:gdLst>
                      <a:gd name="T0" fmla="*/ 0 w 56"/>
                      <a:gd name="T1" fmla="*/ 0 h 90"/>
                      <a:gd name="T2" fmla="*/ 12 w 56"/>
                      <a:gd name="T3" fmla="*/ 0 h 90"/>
                      <a:gd name="T4" fmla="*/ 26 w 56"/>
                      <a:gd name="T5" fmla="*/ 11 h 90"/>
                      <a:gd name="T6" fmla="*/ 55 w 56"/>
                      <a:gd name="T7" fmla="*/ 11 h 90"/>
                      <a:gd name="T8" fmla="*/ 51 w 56"/>
                      <a:gd name="T9" fmla="*/ 25 h 90"/>
                      <a:gd name="T10" fmla="*/ 55 w 56"/>
                      <a:gd name="T11" fmla="*/ 42 h 90"/>
                      <a:gd name="T12" fmla="*/ 45 w 56"/>
                      <a:gd name="T13" fmla="*/ 42 h 90"/>
                      <a:gd name="T14" fmla="*/ 43 w 56"/>
                      <a:gd name="T15" fmla="*/ 45 h 90"/>
                      <a:gd name="T16" fmla="*/ 37 w 56"/>
                      <a:gd name="T17" fmla="*/ 47 h 90"/>
                      <a:gd name="T18" fmla="*/ 43 w 56"/>
                      <a:gd name="T19" fmla="*/ 89 h 90"/>
                      <a:gd name="T20" fmla="*/ 26 w 56"/>
                      <a:gd name="T21" fmla="*/ 86 h 90"/>
                      <a:gd name="T22" fmla="*/ 10 w 56"/>
                      <a:gd name="T23" fmla="*/ 72 h 90"/>
                      <a:gd name="T24" fmla="*/ 10 w 56"/>
                      <a:gd name="T25" fmla="*/ 45 h 90"/>
                      <a:gd name="T26" fmla="*/ 10 w 56"/>
                      <a:gd name="T27" fmla="*/ 33 h 90"/>
                      <a:gd name="T28" fmla="*/ 0 w 56"/>
                      <a:gd name="T29" fmla="*/ 25 h 90"/>
                      <a:gd name="T30" fmla="*/ 0 w 56"/>
                      <a:gd name="T31" fmla="*/ 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6" h="90">
                        <a:moveTo>
                          <a:pt x="0" y="0"/>
                        </a:moveTo>
                        <a:lnTo>
                          <a:pt x="12" y="0"/>
                        </a:lnTo>
                        <a:lnTo>
                          <a:pt x="26" y="11"/>
                        </a:lnTo>
                        <a:lnTo>
                          <a:pt x="55" y="11"/>
                        </a:lnTo>
                        <a:lnTo>
                          <a:pt x="51" y="25"/>
                        </a:lnTo>
                        <a:lnTo>
                          <a:pt x="55" y="42"/>
                        </a:lnTo>
                        <a:lnTo>
                          <a:pt x="45" y="42"/>
                        </a:lnTo>
                        <a:lnTo>
                          <a:pt x="43" y="45"/>
                        </a:lnTo>
                        <a:lnTo>
                          <a:pt x="37" y="47"/>
                        </a:lnTo>
                        <a:lnTo>
                          <a:pt x="43" y="89"/>
                        </a:lnTo>
                        <a:lnTo>
                          <a:pt x="26" y="86"/>
                        </a:lnTo>
                        <a:lnTo>
                          <a:pt x="10" y="72"/>
                        </a:lnTo>
                        <a:lnTo>
                          <a:pt x="10" y="45"/>
                        </a:lnTo>
                        <a:lnTo>
                          <a:pt x="10" y="33"/>
                        </a:lnTo>
                        <a:lnTo>
                          <a:pt x="0" y="25"/>
                        </a:lnTo>
                        <a:lnTo>
                          <a:pt x="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8234" name="Freeform 9"/>
                <p:cNvSpPr>
                  <a:spLocks/>
                </p:cNvSpPr>
                <p:nvPr/>
              </p:nvSpPr>
              <p:spPr bwMode="auto">
                <a:xfrm>
                  <a:off x="5266" y="2575"/>
                  <a:ext cx="89" cy="101"/>
                </a:xfrm>
                <a:custGeom>
                  <a:avLst/>
                  <a:gdLst>
                    <a:gd name="T0" fmla="*/ 16 w 89"/>
                    <a:gd name="T1" fmla="*/ 37 h 101"/>
                    <a:gd name="T2" fmla="*/ 0 w 89"/>
                    <a:gd name="T3" fmla="*/ 80 h 101"/>
                    <a:gd name="T4" fmla="*/ 6 w 89"/>
                    <a:gd name="T5" fmla="*/ 97 h 101"/>
                    <a:gd name="T6" fmla="*/ 31 w 89"/>
                    <a:gd name="T7" fmla="*/ 100 h 101"/>
                    <a:gd name="T8" fmla="*/ 53 w 89"/>
                    <a:gd name="T9" fmla="*/ 100 h 101"/>
                    <a:gd name="T10" fmla="*/ 61 w 89"/>
                    <a:gd name="T11" fmla="*/ 83 h 101"/>
                    <a:gd name="T12" fmla="*/ 65 w 89"/>
                    <a:gd name="T13" fmla="*/ 66 h 101"/>
                    <a:gd name="T14" fmla="*/ 88 w 89"/>
                    <a:gd name="T15" fmla="*/ 66 h 101"/>
                    <a:gd name="T16" fmla="*/ 84 w 89"/>
                    <a:gd name="T17" fmla="*/ 40 h 101"/>
                    <a:gd name="T18" fmla="*/ 84 w 89"/>
                    <a:gd name="T19" fmla="*/ 14 h 101"/>
                    <a:gd name="T20" fmla="*/ 61 w 89"/>
                    <a:gd name="T21" fmla="*/ 0 h 101"/>
                    <a:gd name="T22" fmla="*/ 59 w 89"/>
                    <a:gd name="T23" fmla="*/ 29 h 101"/>
                    <a:gd name="T24" fmla="*/ 72 w 89"/>
                    <a:gd name="T25" fmla="*/ 46 h 101"/>
                    <a:gd name="T26" fmla="*/ 51 w 89"/>
                    <a:gd name="T27" fmla="*/ 46 h 101"/>
                    <a:gd name="T28" fmla="*/ 43 w 89"/>
                    <a:gd name="T29" fmla="*/ 57 h 101"/>
                    <a:gd name="T30" fmla="*/ 16 w 89"/>
                    <a:gd name="T31" fmla="*/ 37 h 1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101">
                      <a:moveTo>
                        <a:pt x="16" y="37"/>
                      </a:moveTo>
                      <a:lnTo>
                        <a:pt x="0" y="80"/>
                      </a:lnTo>
                      <a:lnTo>
                        <a:pt x="6" y="97"/>
                      </a:lnTo>
                      <a:lnTo>
                        <a:pt x="31" y="100"/>
                      </a:lnTo>
                      <a:lnTo>
                        <a:pt x="53" y="100"/>
                      </a:lnTo>
                      <a:lnTo>
                        <a:pt x="61" y="83"/>
                      </a:lnTo>
                      <a:lnTo>
                        <a:pt x="65" y="66"/>
                      </a:lnTo>
                      <a:lnTo>
                        <a:pt x="88" y="66"/>
                      </a:lnTo>
                      <a:lnTo>
                        <a:pt x="84" y="40"/>
                      </a:lnTo>
                      <a:lnTo>
                        <a:pt x="84" y="14"/>
                      </a:lnTo>
                      <a:lnTo>
                        <a:pt x="61" y="0"/>
                      </a:lnTo>
                      <a:lnTo>
                        <a:pt x="59" y="29"/>
                      </a:lnTo>
                      <a:lnTo>
                        <a:pt x="72" y="46"/>
                      </a:lnTo>
                      <a:lnTo>
                        <a:pt x="51" y="46"/>
                      </a:lnTo>
                      <a:lnTo>
                        <a:pt x="43" y="57"/>
                      </a:lnTo>
                      <a:lnTo>
                        <a:pt x="16" y="37"/>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8210" name="Group 24"/>
              <p:cNvGrpSpPr>
                <a:grpSpLocks/>
              </p:cNvGrpSpPr>
              <p:nvPr/>
            </p:nvGrpSpPr>
            <p:grpSpPr bwMode="auto">
              <a:xfrm>
                <a:off x="4293" y="1104"/>
                <a:ext cx="1037" cy="2393"/>
                <a:chOff x="4293" y="1104"/>
                <a:chExt cx="1037" cy="2393"/>
              </a:xfrm>
            </p:grpSpPr>
            <p:grpSp>
              <p:nvGrpSpPr>
                <p:cNvPr id="8220" name="Group 14"/>
                <p:cNvGrpSpPr>
                  <a:grpSpLocks/>
                </p:cNvGrpSpPr>
                <p:nvPr/>
              </p:nvGrpSpPr>
              <p:grpSpPr bwMode="auto">
                <a:xfrm>
                  <a:off x="4460" y="1348"/>
                  <a:ext cx="232" cy="719"/>
                  <a:chOff x="4460" y="1348"/>
                  <a:chExt cx="232" cy="719"/>
                </a:xfrm>
              </p:grpSpPr>
              <p:sp>
                <p:nvSpPr>
                  <p:cNvPr id="8230" name="Freeform 11"/>
                  <p:cNvSpPr>
                    <a:spLocks/>
                  </p:cNvSpPr>
                  <p:nvPr/>
                </p:nvSpPr>
                <p:spPr bwMode="auto">
                  <a:xfrm>
                    <a:off x="4460" y="1993"/>
                    <a:ext cx="56" cy="74"/>
                  </a:xfrm>
                  <a:custGeom>
                    <a:avLst/>
                    <a:gdLst>
                      <a:gd name="T0" fmla="*/ 0 w 56"/>
                      <a:gd name="T1" fmla="*/ 56 h 74"/>
                      <a:gd name="T2" fmla="*/ 10 w 56"/>
                      <a:gd name="T3" fmla="*/ 70 h 74"/>
                      <a:gd name="T4" fmla="*/ 22 w 56"/>
                      <a:gd name="T5" fmla="*/ 67 h 74"/>
                      <a:gd name="T6" fmla="*/ 39 w 56"/>
                      <a:gd name="T7" fmla="*/ 73 h 74"/>
                      <a:gd name="T8" fmla="*/ 53 w 56"/>
                      <a:gd name="T9" fmla="*/ 73 h 74"/>
                      <a:gd name="T10" fmla="*/ 55 w 56"/>
                      <a:gd name="T11" fmla="*/ 48 h 74"/>
                      <a:gd name="T12" fmla="*/ 51 w 56"/>
                      <a:gd name="T13" fmla="*/ 31 h 74"/>
                      <a:gd name="T14" fmla="*/ 41 w 56"/>
                      <a:gd name="T15" fmla="*/ 11 h 74"/>
                      <a:gd name="T16" fmla="*/ 31 w 56"/>
                      <a:gd name="T17" fmla="*/ 11 h 74"/>
                      <a:gd name="T18" fmla="*/ 28 w 56"/>
                      <a:gd name="T19" fmla="*/ 0 h 74"/>
                      <a:gd name="T20" fmla="*/ 14 w 56"/>
                      <a:gd name="T21" fmla="*/ 0 h 74"/>
                      <a:gd name="T22" fmla="*/ 14 w 56"/>
                      <a:gd name="T23" fmla="*/ 22 h 74"/>
                      <a:gd name="T24" fmla="*/ 0 w 56"/>
                      <a:gd name="T25" fmla="*/ 56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74">
                        <a:moveTo>
                          <a:pt x="0" y="56"/>
                        </a:moveTo>
                        <a:lnTo>
                          <a:pt x="10" y="70"/>
                        </a:lnTo>
                        <a:lnTo>
                          <a:pt x="22" y="67"/>
                        </a:lnTo>
                        <a:lnTo>
                          <a:pt x="39" y="73"/>
                        </a:lnTo>
                        <a:lnTo>
                          <a:pt x="53" y="73"/>
                        </a:lnTo>
                        <a:lnTo>
                          <a:pt x="55" y="48"/>
                        </a:lnTo>
                        <a:lnTo>
                          <a:pt x="51" y="31"/>
                        </a:lnTo>
                        <a:lnTo>
                          <a:pt x="41" y="11"/>
                        </a:lnTo>
                        <a:lnTo>
                          <a:pt x="31" y="11"/>
                        </a:lnTo>
                        <a:lnTo>
                          <a:pt x="28" y="0"/>
                        </a:lnTo>
                        <a:lnTo>
                          <a:pt x="14" y="0"/>
                        </a:lnTo>
                        <a:lnTo>
                          <a:pt x="14" y="22"/>
                        </a:lnTo>
                        <a:lnTo>
                          <a:pt x="0" y="56"/>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231" name="Freeform 12"/>
                  <p:cNvSpPr>
                    <a:spLocks/>
                  </p:cNvSpPr>
                  <p:nvPr/>
                </p:nvSpPr>
                <p:spPr bwMode="auto">
                  <a:xfrm>
                    <a:off x="4607" y="1865"/>
                    <a:ext cx="54" cy="94"/>
                  </a:xfrm>
                  <a:custGeom>
                    <a:avLst/>
                    <a:gdLst>
                      <a:gd name="T0" fmla="*/ 12 w 54"/>
                      <a:gd name="T1" fmla="*/ 0 h 94"/>
                      <a:gd name="T2" fmla="*/ 35 w 54"/>
                      <a:gd name="T3" fmla="*/ 3 h 94"/>
                      <a:gd name="T4" fmla="*/ 43 w 54"/>
                      <a:gd name="T5" fmla="*/ 28 h 94"/>
                      <a:gd name="T6" fmla="*/ 53 w 54"/>
                      <a:gd name="T7" fmla="*/ 42 h 94"/>
                      <a:gd name="T8" fmla="*/ 45 w 54"/>
                      <a:gd name="T9" fmla="*/ 54 h 94"/>
                      <a:gd name="T10" fmla="*/ 53 w 54"/>
                      <a:gd name="T11" fmla="*/ 68 h 94"/>
                      <a:gd name="T12" fmla="*/ 49 w 54"/>
                      <a:gd name="T13" fmla="*/ 85 h 94"/>
                      <a:gd name="T14" fmla="*/ 41 w 54"/>
                      <a:gd name="T15" fmla="*/ 93 h 94"/>
                      <a:gd name="T16" fmla="*/ 26 w 54"/>
                      <a:gd name="T17" fmla="*/ 90 h 94"/>
                      <a:gd name="T18" fmla="*/ 16 w 54"/>
                      <a:gd name="T19" fmla="*/ 90 h 94"/>
                      <a:gd name="T20" fmla="*/ 10 w 54"/>
                      <a:gd name="T21" fmla="*/ 79 h 94"/>
                      <a:gd name="T22" fmla="*/ 4 w 54"/>
                      <a:gd name="T23" fmla="*/ 65 h 94"/>
                      <a:gd name="T24" fmla="*/ 4 w 54"/>
                      <a:gd name="T25" fmla="*/ 51 h 94"/>
                      <a:gd name="T26" fmla="*/ 0 w 54"/>
                      <a:gd name="T27" fmla="*/ 31 h 94"/>
                      <a:gd name="T28" fmla="*/ 12 w 54"/>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 h="94">
                        <a:moveTo>
                          <a:pt x="12" y="0"/>
                        </a:moveTo>
                        <a:lnTo>
                          <a:pt x="35" y="3"/>
                        </a:lnTo>
                        <a:lnTo>
                          <a:pt x="43" y="28"/>
                        </a:lnTo>
                        <a:lnTo>
                          <a:pt x="53" y="42"/>
                        </a:lnTo>
                        <a:lnTo>
                          <a:pt x="45" y="54"/>
                        </a:lnTo>
                        <a:lnTo>
                          <a:pt x="53" y="68"/>
                        </a:lnTo>
                        <a:lnTo>
                          <a:pt x="49" y="85"/>
                        </a:lnTo>
                        <a:lnTo>
                          <a:pt x="41" y="93"/>
                        </a:lnTo>
                        <a:lnTo>
                          <a:pt x="26" y="90"/>
                        </a:lnTo>
                        <a:lnTo>
                          <a:pt x="16" y="90"/>
                        </a:lnTo>
                        <a:lnTo>
                          <a:pt x="10" y="79"/>
                        </a:lnTo>
                        <a:lnTo>
                          <a:pt x="4" y="65"/>
                        </a:lnTo>
                        <a:lnTo>
                          <a:pt x="4" y="51"/>
                        </a:lnTo>
                        <a:lnTo>
                          <a:pt x="0" y="31"/>
                        </a:lnTo>
                        <a:lnTo>
                          <a:pt x="12"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232" name="Freeform 13"/>
                  <p:cNvSpPr>
                    <a:spLocks/>
                  </p:cNvSpPr>
                  <p:nvPr/>
                </p:nvSpPr>
                <p:spPr bwMode="auto">
                  <a:xfrm>
                    <a:off x="4597" y="1348"/>
                    <a:ext cx="95" cy="87"/>
                  </a:xfrm>
                  <a:custGeom>
                    <a:avLst/>
                    <a:gdLst>
                      <a:gd name="T0" fmla="*/ 14 w 95"/>
                      <a:gd name="T1" fmla="*/ 0 h 87"/>
                      <a:gd name="T2" fmla="*/ 25 w 95"/>
                      <a:gd name="T3" fmla="*/ 14 h 87"/>
                      <a:gd name="T4" fmla="*/ 37 w 95"/>
                      <a:gd name="T5" fmla="*/ 11 h 87"/>
                      <a:gd name="T6" fmla="*/ 55 w 95"/>
                      <a:gd name="T7" fmla="*/ 14 h 87"/>
                      <a:gd name="T8" fmla="*/ 71 w 95"/>
                      <a:gd name="T9" fmla="*/ 14 h 87"/>
                      <a:gd name="T10" fmla="*/ 78 w 95"/>
                      <a:gd name="T11" fmla="*/ 22 h 87"/>
                      <a:gd name="T12" fmla="*/ 88 w 95"/>
                      <a:gd name="T13" fmla="*/ 42 h 87"/>
                      <a:gd name="T14" fmla="*/ 94 w 95"/>
                      <a:gd name="T15" fmla="*/ 50 h 87"/>
                      <a:gd name="T16" fmla="*/ 72 w 95"/>
                      <a:gd name="T17" fmla="*/ 55 h 87"/>
                      <a:gd name="T18" fmla="*/ 67 w 95"/>
                      <a:gd name="T19" fmla="*/ 61 h 87"/>
                      <a:gd name="T20" fmla="*/ 72 w 95"/>
                      <a:gd name="T21" fmla="*/ 72 h 87"/>
                      <a:gd name="T22" fmla="*/ 72 w 95"/>
                      <a:gd name="T23" fmla="*/ 83 h 87"/>
                      <a:gd name="T24" fmla="*/ 51 w 95"/>
                      <a:gd name="T25" fmla="*/ 72 h 87"/>
                      <a:gd name="T26" fmla="*/ 33 w 95"/>
                      <a:gd name="T27" fmla="*/ 64 h 87"/>
                      <a:gd name="T28" fmla="*/ 25 w 95"/>
                      <a:gd name="T29" fmla="*/ 67 h 87"/>
                      <a:gd name="T30" fmla="*/ 25 w 95"/>
                      <a:gd name="T31" fmla="*/ 83 h 87"/>
                      <a:gd name="T32" fmla="*/ 14 w 95"/>
                      <a:gd name="T33" fmla="*/ 86 h 87"/>
                      <a:gd name="T34" fmla="*/ 8 w 95"/>
                      <a:gd name="T35" fmla="*/ 72 h 87"/>
                      <a:gd name="T36" fmla="*/ 6 w 95"/>
                      <a:gd name="T37" fmla="*/ 55 h 87"/>
                      <a:gd name="T38" fmla="*/ 0 w 95"/>
                      <a:gd name="T39" fmla="*/ 53 h 87"/>
                      <a:gd name="T40" fmla="*/ 6 w 95"/>
                      <a:gd name="T41" fmla="*/ 36 h 87"/>
                      <a:gd name="T42" fmla="*/ 16 w 95"/>
                      <a:gd name="T43" fmla="*/ 31 h 87"/>
                      <a:gd name="T44" fmla="*/ 14 w 95"/>
                      <a:gd name="T45" fmla="*/ 0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5" h="87">
                        <a:moveTo>
                          <a:pt x="14" y="0"/>
                        </a:moveTo>
                        <a:lnTo>
                          <a:pt x="25" y="14"/>
                        </a:lnTo>
                        <a:lnTo>
                          <a:pt x="37" y="11"/>
                        </a:lnTo>
                        <a:lnTo>
                          <a:pt x="55" y="14"/>
                        </a:lnTo>
                        <a:lnTo>
                          <a:pt x="71" y="14"/>
                        </a:lnTo>
                        <a:lnTo>
                          <a:pt x="78" y="22"/>
                        </a:lnTo>
                        <a:lnTo>
                          <a:pt x="88" y="42"/>
                        </a:lnTo>
                        <a:lnTo>
                          <a:pt x="94" y="50"/>
                        </a:lnTo>
                        <a:lnTo>
                          <a:pt x="72" y="55"/>
                        </a:lnTo>
                        <a:lnTo>
                          <a:pt x="67" y="61"/>
                        </a:lnTo>
                        <a:lnTo>
                          <a:pt x="72" y="72"/>
                        </a:lnTo>
                        <a:lnTo>
                          <a:pt x="72" y="83"/>
                        </a:lnTo>
                        <a:lnTo>
                          <a:pt x="51" y="72"/>
                        </a:lnTo>
                        <a:lnTo>
                          <a:pt x="33" y="64"/>
                        </a:lnTo>
                        <a:lnTo>
                          <a:pt x="25" y="67"/>
                        </a:lnTo>
                        <a:lnTo>
                          <a:pt x="25" y="83"/>
                        </a:lnTo>
                        <a:lnTo>
                          <a:pt x="14" y="86"/>
                        </a:lnTo>
                        <a:lnTo>
                          <a:pt x="8" y="72"/>
                        </a:lnTo>
                        <a:lnTo>
                          <a:pt x="6" y="55"/>
                        </a:lnTo>
                        <a:lnTo>
                          <a:pt x="0" y="53"/>
                        </a:lnTo>
                        <a:lnTo>
                          <a:pt x="6" y="36"/>
                        </a:lnTo>
                        <a:lnTo>
                          <a:pt x="16" y="31"/>
                        </a:lnTo>
                        <a:lnTo>
                          <a:pt x="14"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8221" name="Freeform 15"/>
                <p:cNvSpPr>
                  <a:spLocks/>
                </p:cNvSpPr>
                <p:nvPr/>
              </p:nvSpPr>
              <p:spPr bwMode="auto">
                <a:xfrm>
                  <a:off x="4676" y="2803"/>
                  <a:ext cx="654" cy="694"/>
                </a:xfrm>
                <a:custGeom>
                  <a:avLst/>
                  <a:gdLst>
                    <a:gd name="T0" fmla="*/ 505 w 654"/>
                    <a:gd name="T1" fmla="*/ 56 h 694"/>
                    <a:gd name="T2" fmla="*/ 531 w 654"/>
                    <a:gd name="T3" fmla="*/ 78 h 694"/>
                    <a:gd name="T4" fmla="*/ 558 w 654"/>
                    <a:gd name="T5" fmla="*/ 181 h 694"/>
                    <a:gd name="T6" fmla="*/ 618 w 654"/>
                    <a:gd name="T7" fmla="*/ 287 h 694"/>
                    <a:gd name="T8" fmla="*/ 653 w 654"/>
                    <a:gd name="T9" fmla="*/ 395 h 694"/>
                    <a:gd name="T10" fmla="*/ 628 w 654"/>
                    <a:gd name="T11" fmla="*/ 495 h 694"/>
                    <a:gd name="T12" fmla="*/ 602 w 654"/>
                    <a:gd name="T13" fmla="*/ 559 h 694"/>
                    <a:gd name="T14" fmla="*/ 587 w 654"/>
                    <a:gd name="T15" fmla="*/ 621 h 694"/>
                    <a:gd name="T16" fmla="*/ 571 w 654"/>
                    <a:gd name="T17" fmla="*/ 657 h 694"/>
                    <a:gd name="T18" fmla="*/ 540 w 654"/>
                    <a:gd name="T19" fmla="*/ 682 h 694"/>
                    <a:gd name="T20" fmla="*/ 490 w 654"/>
                    <a:gd name="T21" fmla="*/ 674 h 694"/>
                    <a:gd name="T22" fmla="*/ 439 w 654"/>
                    <a:gd name="T23" fmla="*/ 657 h 694"/>
                    <a:gd name="T24" fmla="*/ 412 w 654"/>
                    <a:gd name="T25" fmla="*/ 618 h 694"/>
                    <a:gd name="T26" fmla="*/ 404 w 654"/>
                    <a:gd name="T27" fmla="*/ 568 h 694"/>
                    <a:gd name="T28" fmla="*/ 387 w 654"/>
                    <a:gd name="T29" fmla="*/ 545 h 694"/>
                    <a:gd name="T30" fmla="*/ 360 w 654"/>
                    <a:gd name="T31" fmla="*/ 548 h 694"/>
                    <a:gd name="T32" fmla="*/ 334 w 654"/>
                    <a:gd name="T33" fmla="*/ 509 h 694"/>
                    <a:gd name="T34" fmla="*/ 313 w 654"/>
                    <a:gd name="T35" fmla="*/ 504 h 694"/>
                    <a:gd name="T36" fmla="*/ 278 w 654"/>
                    <a:gd name="T37" fmla="*/ 509 h 694"/>
                    <a:gd name="T38" fmla="*/ 249 w 654"/>
                    <a:gd name="T39" fmla="*/ 515 h 694"/>
                    <a:gd name="T40" fmla="*/ 223 w 654"/>
                    <a:gd name="T41" fmla="*/ 537 h 694"/>
                    <a:gd name="T42" fmla="*/ 187 w 654"/>
                    <a:gd name="T43" fmla="*/ 554 h 694"/>
                    <a:gd name="T44" fmla="*/ 150 w 654"/>
                    <a:gd name="T45" fmla="*/ 579 h 694"/>
                    <a:gd name="T46" fmla="*/ 130 w 654"/>
                    <a:gd name="T47" fmla="*/ 590 h 694"/>
                    <a:gd name="T48" fmla="*/ 76 w 654"/>
                    <a:gd name="T49" fmla="*/ 584 h 694"/>
                    <a:gd name="T50" fmla="*/ 64 w 654"/>
                    <a:gd name="T51" fmla="*/ 571 h 694"/>
                    <a:gd name="T52" fmla="*/ 64 w 654"/>
                    <a:gd name="T53" fmla="*/ 495 h 694"/>
                    <a:gd name="T54" fmla="*/ 47 w 654"/>
                    <a:gd name="T55" fmla="*/ 451 h 694"/>
                    <a:gd name="T56" fmla="*/ 29 w 654"/>
                    <a:gd name="T57" fmla="*/ 415 h 694"/>
                    <a:gd name="T58" fmla="*/ 6 w 654"/>
                    <a:gd name="T59" fmla="*/ 287 h 694"/>
                    <a:gd name="T60" fmla="*/ 8 w 654"/>
                    <a:gd name="T61" fmla="*/ 245 h 694"/>
                    <a:gd name="T62" fmla="*/ 54 w 654"/>
                    <a:gd name="T63" fmla="*/ 223 h 694"/>
                    <a:gd name="T64" fmla="*/ 89 w 654"/>
                    <a:gd name="T65" fmla="*/ 217 h 694"/>
                    <a:gd name="T66" fmla="*/ 109 w 654"/>
                    <a:gd name="T67" fmla="*/ 206 h 694"/>
                    <a:gd name="T68" fmla="*/ 120 w 654"/>
                    <a:gd name="T69" fmla="*/ 170 h 694"/>
                    <a:gd name="T70" fmla="*/ 117 w 654"/>
                    <a:gd name="T71" fmla="*/ 150 h 694"/>
                    <a:gd name="T72" fmla="*/ 163 w 654"/>
                    <a:gd name="T73" fmla="*/ 100 h 694"/>
                    <a:gd name="T74" fmla="*/ 200 w 654"/>
                    <a:gd name="T75" fmla="*/ 64 h 694"/>
                    <a:gd name="T76" fmla="*/ 233 w 654"/>
                    <a:gd name="T77" fmla="*/ 89 h 694"/>
                    <a:gd name="T78" fmla="*/ 258 w 654"/>
                    <a:gd name="T79" fmla="*/ 61 h 694"/>
                    <a:gd name="T80" fmla="*/ 284 w 654"/>
                    <a:gd name="T81" fmla="*/ 28 h 694"/>
                    <a:gd name="T82" fmla="*/ 311 w 654"/>
                    <a:gd name="T83" fmla="*/ 8 h 694"/>
                    <a:gd name="T84" fmla="*/ 354 w 654"/>
                    <a:gd name="T85" fmla="*/ 14 h 694"/>
                    <a:gd name="T86" fmla="*/ 369 w 654"/>
                    <a:gd name="T87" fmla="*/ 39 h 694"/>
                    <a:gd name="T88" fmla="*/ 369 w 654"/>
                    <a:gd name="T89" fmla="*/ 70 h 694"/>
                    <a:gd name="T90" fmla="*/ 406 w 654"/>
                    <a:gd name="T91" fmla="*/ 125 h 694"/>
                    <a:gd name="T92" fmla="*/ 437 w 654"/>
                    <a:gd name="T93" fmla="*/ 142 h 694"/>
                    <a:gd name="T94" fmla="*/ 463 w 654"/>
                    <a:gd name="T95" fmla="*/ 89 h 694"/>
                    <a:gd name="T96" fmla="*/ 470 w 654"/>
                    <a:gd name="T97" fmla="*/ 0 h 6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54" h="694">
                      <a:moveTo>
                        <a:pt x="470" y="0"/>
                      </a:moveTo>
                      <a:lnTo>
                        <a:pt x="505" y="0"/>
                      </a:lnTo>
                      <a:lnTo>
                        <a:pt x="505" y="56"/>
                      </a:lnTo>
                      <a:lnTo>
                        <a:pt x="519" y="70"/>
                      </a:lnTo>
                      <a:lnTo>
                        <a:pt x="523" y="78"/>
                      </a:lnTo>
                      <a:lnTo>
                        <a:pt x="531" y="78"/>
                      </a:lnTo>
                      <a:lnTo>
                        <a:pt x="534" y="89"/>
                      </a:lnTo>
                      <a:lnTo>
                        <a:pt x="538" y="145"/>
                      </a:lnTo>
                      <a:lnTo>
                        <a:pt x="558" y="181"/>
                      </a:lnTo>
                      <a:lnTo>
                        <a:pt x="587" y="234"/>
                      </a:lnTo>
                      <a:lnTo>
                        <a:pt x="587" y="242"/>
                      </a:lnTo>
                      <a:lnTo>
                        <a:pt x="618" y="287"/>
                      </a:lnTo>
                      <a:lnTo>
                        <a:pt x="618" y="295"/>
                      </a:lnTo>
                      <a:lnTo>
                        <a:pt x="649" y="331"/>
                      </a:lnTo>
                      <a:lnTo>
                        <a:pt x="653" y="395"/>
                      </a:lnTo>
                      <a:lnTo>
                        <a:pt x="649" y="454"/>
                      </a:lnTo>
                      <a:lnTo>
                        <a:pt x="639" y="481"/>
                      </a:lnTo>
                      <a:lnTo>
                        <a:pt x="628" y="495"/>
                      </a:lnTo>
                      <a:lnTo>
                        <a:pt x="624" y="523"/>
                      </a:lnTo>
                      <a:lnTo>
                        <a:pt x="612" y="548"/>
                      </a:lnTo>
                      <a:lnTo>
                        <a:pt x="602" y="559"/>
                      </a:lnTo>
                      <a:lnTo>
                        <a:pt x="604" y="568"/>
                      </a:lnTo>
                      <a:lnTo>
                        <a:pt x="593" y="584"/>
                      </a:lnTo>
                      <a:lnTo>
                        <a:pt x="587" y="621"/>
                      </a:lnTo>
                      <a:lnTo>
                        <a:pt x="585" y="640"/>
                      </a:lnTo>
                      <a:lnTo>
                        <a:pt x="573" y="648"/>
                      </a:lnTo>
                      <a:lnTo>
                        <a:pt x="571" y="657"/>
                      </a:lnTo>
                      <a:lnTo>
                        <a:pt x="564" y="674"/>
                      </a:lnTo>
                      <a:lnTo>
                        <a:pt x="550" y="676"/>
                      </a:lnTo>
                      <a:lnTo>
                        <a:pt x="540" y="682"/>
                      </a:lnTo>
                      <a:lnTo>
                        <a:pt x="527" y="693"/>
                      </a:lnTo>
                      <a:lnTo>
                        <a:pt x="509" y="671"/>
                      </a:lnTo>
                      <a:lnTo>
                        <a:pt x="490" y="674"/>
                      </a:lnTo>
                      <a:lnTo>
                        <a:pt x="484" y="674"/>
                      </a:lnTo>
                      <a:lnTo>
                        <a:pt x="457" y="679"/>
                      </a:lnTo>
                      <a:lnTo>
                        <a:pt x="439" y="657"/>
                      </a:lnTo>
                      <a:lnTo>
                        <a:pt x="428" y="635"/>
                      </a:lnTo>
                      <a:lnTo>
                        <a:pt x="420" y="637"/>
                      </a:lnTo>
                      <a:lnTo>
                        <a:pt x="412" y="618"/>
                      </a:lnTo>
                      <a:lnTo>
                        <a:pt x="408" y="601"/>
                      </a:lnTo>
                      <a:lnTo>
                        <a:pt x="404" y="596"/>
                      </a:lnTo>
                      <a:lnTo>
                        <a:pt x="404" y="568"/>
                      </a:lnTo>
                      <a:lnTo>
                        <a:pt x="406" y="551"/>
                      </a:lnTo>
                      <a:lnTo>
                        <a:pt x="402" y="540"/>
                      </a:lnTo>
                      <a:lnTo>
                        <a:pt x="387" y="545"/>
                      </a:lnTo>
                      <a:lnTo>
                        <a:pt x="379" y="548"/>
                      </a:lnTo>
                      <a:lnTo>
                        <a:pt x="365" y="548"/>
                      </a:lnTo>
                      <a:lnTo>
                        <a:pt x="360" y="548"/>
                      </a:lnTo>
                      <a:lnTo>
                        <a:pt x="354" y="548"/>
                      </a:lnTo>
                      <a:lnTo>
                        <a:pt x="344" y="532"/>
                      </a:lnTo>
                      <a:lnTo>
                        <a:pt x="334" y="509"/>
                      </a:lnTo>
                      <a:lnTo>
                        <a:pt x="332" y="512"/>
                      </a:lnTo>
                      <a:lnTo>
                        <a:pt x="315" y="512"/>
                      </a:lnTo>
                      <a:lnTo>
                        <a:pt x="313" y="504"/>
                      </a:lnTo>
                      <a:lnTo>
                        <a:pt x="303" y="512"/>
                      </a:lnTo>
                      <a:lnTo>
                        <a:pt x="293" y="509"/>
                      </a:lnTo>
                      <a:lnTo>
                        <a:pt x="278" y="509"/>
                      </a:lnTo>
                      <a:lnTo>
                        <a:pt x="268" y="504"/>
                      </a:lnTo>
                      <a:lnTo>
                        <a:pt x="264" y="512"/>
                      </a:lnTo>
                      <a:lnTo>
                        <a:pt x="249" y="515"/>
                      </a:lnTo>
                      <a:lnTo>
                        <a:pt x="245" y="509"/>
                      </a:lnTo>
                      <a:lnTo>
                        <a:pt x="235" y="523"/>
                      </a:lnTo>
                      <a:lnTo>
                        <a:pt x="223" y="537"/>
                      </a:lnTo>
                      <a:lnTo>
                        <a:pt x="216" y="537"/>
                      </a:lnTo>
                      <a:lnTo>
                        <a:pt x="204" y="554"/>
                      </a:lnTo>
                      <a:lnTo>
                        <a:pt x="187" y="554"/>
                      </a:lnTo>
                      <a:lnTo>
                        <a:pt x="173" y="559"/>
                      </a:lnTo>
                      <a:lnTo>
                        <a:pt x="157" y="568"/>
                      </a:lnTo>
                      <a:lnTo>
                        <a:pt x="150" y="579"/>
                      </a:lnTo>
                      <a:lnTo>
                        <a:pt x="144" y="576"/>
                      </a:lnTo>
                      <a:lnTo>
                        <a:pt x="138" y="587"/>
                      </a:lnTo>
                      <a:lnTo>
                        <a:pt x="130" y="590"/>
                      </a:lnTo>
                      <a:lnTo>
                        <a:pt x="120" y="604"/>
                      </a:lnTo>
                      <a:lnTo>
                        <a:pt x="89" y="604"/>
                      </a:lnTo>
                      <a:lnTo>
                        <a:pt x="76" y="584"/>
                      </a:lnTo>
                      <a:lnTo>
                        <a:pt x="74" y="576"/>
                      </a:lnTo>
                      <a:lnTo>
                        <a:pt x="70" y="584"/>
                      </a:lnTo>
                      <a:lnTo>
                        <a:pt x="64" y="571"/>
                      </a:lnTo>
                      <a:lnTo>
                        <a:pt x="66" y="534"/>
                      </a:lnTo>
                      <a:lnTo>
                        <a:pt x="70" y="512"/>
                      </a:lnTo>
                      <a:lnTo>
                        <a:pt x="64" y="495"/>
                      </a:lnTo>
                      <a:lnTo>
                        <a:pt x="58" y="479"/>
                      </a:lnTo>
                      <a:lnTo>
                        <a:pt x="56" y="459"/>
                      </a:lnTo>
                      <a:lnTo>
                        <a:pt x="47" y="451"/>
                      </a:lnTo>
                      <a:lnTo>
                        <a:pt x="45" y="448"/>
                      </a:lnTo>
                      <a:lnTo>
                        <a:pt x="43" y="440"/>
                      </a:lnTo>
                      <a:lnTo>
                        <a:pt x="29" y="415"/>
                      </a:lnTo>
                      <a:lnTo>
                        <a:pt x="12" y="353"/>
                      </a:lnTo>
                      <a:lnTo>
                        <a:pt x="6" y="312"/>
                      </a:lnTo>
                      <a:lnTo>
                        <a:pt x="6" y="287"/>
                      </a:lnTo>
                      <a:lnTo>
                        <a:pt x="0" y="278"/>
                      </a:lnTo>
                      <a:lnTo>
                        <a:pt x="2" y="256"/>
                      </a:lnTo>
                      <a:lnTo>
                        <a:pt x="8" y="245"/>
                      </a:lnTo>
                      <a:lnTo>
                        <a:pt x="29" y="214"/>
                      </a:lnTo>
                      <a:lnTo>
                        <a:pt x="51" y="217"/>
                      </a:lnTo>
                      <a:lnTo>
                        <a:pt x="54" y="223"/>
                      </a:lnTo>
                      <a:lnTo>
                        <a:pt x="82" y="223"/>
                      </a:lnTo>
                      <a:lnTo>
                        <a:pt x="84" y="214"/>
                      </a:lnTo>
                      <a:lnTo>
                        <a:pt x="89" y="217"/>
                      </a:lnTo>
                      <a:lnTo>
                        <a:pt x="97" y="209"/>
                      </a:lnTo>
                      <a:lnTo>
                        <a:pt x="103" y="212"/>
                      </a:lnTo>
                      <a:lnTo>
                        <a:pt x="109" y="206"/>
                      </a:lnTo>
                      <a:lnTo>
                        <a:pt x="107" y="198"/>
                      </a:lnTo>
                      <a:lnTo>
                        <a:pt x="113" y="178"/>
                      </a:lnTo>
                      <a:lnTo>
                        <a:pt x="120" y="170"/>
                      </a:lnTo>
                      <a:lnTo>
                        <a:pt x="117" y="164"/>
                      </a:lnTo>
                      <a:lnTo>
                        <a:pt x="120" y="159"/>
                      </a:lnTo>
                      <a:lnTo>
                        <a:pt x="117" y="150"/>
                      </a:lnTo>
                      <a:lnTo>
                        <a:pt x="128" y="136"/>
                      </a:lnTo>
                      <a:lnTo>
                        <a:pt x="146" y="134"/>
                      </a:lnTo>
                      <a:lnTo>
                        <a:pt x="163" y="100"/>
                      </a:lnTo>
                      <a:lnTo>
                        <a:pt x="185" y="72"/>
                      </a:lnTo>
                      <a:lnTo>
                        <a:pt x="194" y="70"/>
                      </a:lnTo>
                      <a:lnTo>
                        <a:pt x="200" y="64"/>
                      </a:lnTo>
                      <a:lnTo>
                        <a:pt x="210" y="64"/>
                      </a:lnTo>
                      <a:lnTo>
                        <a:pt x="227" y="86"/>
                      </a:lnTo>
                      <a:lnTo>
                        <a:pt x="233" y="89"/>
                      </a:lnTo>
                      <a:lnTo>
                        <a:pt x="239" y="78"/>
                      </a:lnTo>
                      <a:lnTo>
                        <a:pt x="251" y="64"/>
                      </a:lnTo>
                      <a:lnTo>
                        <a:pt x="258" y="61"/>
                      </a:lnTo>
                      <a:lnTo>
                        <a:pt x="266" y="39"/>
                      </a:lnTo>
                      <a:lnTo>
                        <a:pt x="274" y="36"/>
                      </a:lnTo>
                      <a:lnTo>
                        <a:pt x="284" y="28"/>
                      </a:lnTo>
                      <a:lnTo>
                        <a:pt x="293" y="19"/>
                      </a:lnTo>
                      <a:lnTo>
                        <a:pt x="303" y="19"/>
                      </a:lnTo>
                      <a:lnTo>
                        <a:pt x="311" y="8"/>
                      </a:lnTo>
                      <a:lnTo>
                        <a:pt x="323" y="8"/>
                      </a:lnTo>
                      <a:lnTo>
                        <a:pt x="336" y="8"/>
                      </a:lnTo>
                      <a:lnTo>
                        <a:pt x="354" y="14"/>
                      </a:lnTo>
                      <a:lnTo>
                        <a:pt x="365" y="25"/>
                      </a:lnTo>
                      <a:lnTo>
                        <a:pt x="367" y="33"/>
                      </a:lnTo>
                      <a:lnTo>
                        <a:pt x="369" y="39"/>
                      </a:lnTo>
                      <a:lnTo>
                        <a:pt x="371" y="53"/>
                      </a:lnTo>
                      <a:lnTo>
                        <a:pt x="369" y="58"/>
                      </a:lnTo>
                      <a:lnTo>
                        <a:pt x="369" y="70"/>
                      </a:lnTo>
                      <a:lnTo>
                        <a:pt x="367" y="78"/>
                      </a:lnTo>
                      <a:lnTo>
                        <a:pt x="396" y="109"/>
                      </a:lnTo>
                      <a:lnTo>
                        <a:pt x="406" y="125"/>
                      </a:lnTo>
                      <a:lnTo>
                        <a:pt x="418" y="131"/>
                      </a:lnTo>
                      <a:lnTo>
                        <a:pt x="430" y="139"/>
                      </a:lnTo>
                      <a:lnTo>
                        <a:pt x="437" y="142"/>
                      </a:lnTo>
                      <a:lnTo>
                        <a:pt x="449" y="134"/>
                      </a:lnTo>
                      <a:lnTo>
                        <a:pt x="459" y="109"/>
                      </a:lnTo>
                      <a:lnTo>
                        <a:pt x="463" y="89"/>
                      </a:lnTo>
                      <a:lnTo>
                        <a:pt x="466" y="53"/>
                      </a:lnTo>
                      <a:lnTo>
                        <a:pt x="470" y="36"/>
                      </a:lnTo>
                      <a:lnTo>
                        <a:pt x="47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222" name="Freeform 16"/>
                <p:cNvSpPr>
                  <a:spLocks/>
                </p:cNvSpPr>
                <p:nvPr/>
              </p:nvSpPr>
              <p:spPr bwMode="auto">
                <a:xfrm>
                  <a:off x="4523" y="2653"/>
                  <a:ext cx="363" cy="95"/>
                </a:xfrm>
                <a:custGeom>
                  <a:avLst/>
                  <a:gdLst>
                    <a:gd name="T0" fmla="*/ 27 w 363"/>
                    <a:gd name="T1" fmla="*/ 14 h 95"/>
                    <a:gd name="T2" fmla="*/ 72 w 363"/>
                    <a:gd name="T3" fmla="*/ 14 h 95"/>
                    <a:gd name="T4" fmla="*/ 99 w 363"/>
                    <a:gd name="T5" fmla="*/ 17 h 95"/>
                    <a:gd name="T6" fmla="*/ 123 w 363"/>
                    <a:gd name="T7" fmla="*/ 44 h 95"/>
                    <a:gd name="T8" fmla="*/ 144 w 363"/>
                    <a:gd name="T9" fmla="*/ 50 h 95"/>
                    <a:gd name="T10" fmla="*/ 177 w 363"/>
                    <a:gd name="T11" fmla="*/ 61 h 95"/>
                    <a:gd name="T12" fmla="*/ 197 w 363"/>
                    <a:gd name="T13" fmla="*/ 66 h 95"/>
                    <a:gd name="T14" fmla="*/ 204 w 363"/>
                    <a:gd name="T15" fmla="*/ 44 h 95"/>
                    <a:gd name="T16" fmla="*/ 247 w 363"/>
                    <a:gd name="T17" fmla="*/ 50 h 95"/>
                    <a:gd name="T18" fmla="*/ 278 w 363"/>
                    <a:gd name="T19" fmla="*/ 58 h 95"/>
                    <a:gd name="T20" fmla="*/ 300 w 363"/>
                    <a:gd name="T21" fmla="*/ 61 h 95"/>
                    <a:gd name="T22" fmla="*/ 315 w 363"/>
                    <a:gd name="T23" fmla="*/ 50 h 95"/>
                    <a:gd name="T24" fmla="*/ 341 w 363"/>
                    <a:gd name="T25" fmla="*/ 44 h 95"/>
                    <a:gd name="T26" fmla="*/ 362 w 363"/>
                    <a:gd name="T27" fmla="*/ 39 h 95"/>
                    <a:gd name="T28" fmla="*/ 356 w 363"/>
                    <a:gd name="T29" fmla="*/ 66 h 95"/>
                    <a:gd name="T30" fmla="*/ 341 w 363"/>
                    <a:gd name="T31" fmla="*/ 75 h 95"/>
                    <a:gd name="T32" fmla="*/ 329 w 363"/>
                    <a:gd name="T33" fmla="*/ 77 h 95"/>
                    <a:gd name="T34" fmla="*/ 313 w 363"/>
                    <a:gd name="T35" fmla="*/ 86 h 95"/>
                    <a:gd name="T36" fmla="*/ 298 w 363"/>
                    <a:gd name="T37" fmla="*/ 86 h 95"/>
                    <a:gd name="T38" fmla="*/ 284 w 363"/>
                    <a:gd name="T39" fmla="*/ 88 h 95"/>
                    <a:gd name="T40" fmla="*/ 263 w 363"/>
                    <a:gd name="T41" fmla="*/ 94 h 95"/>
                    <a:gd name="T42" fmla="*/ 249 w 363"/>
                    <a:gd name="T43" fmla="*/ 75 h 95"/>
                    <a:gd name="T44" fmla="*/ 234 w 363"/>
                    <a:gd name="T45" fmla="*/ 94 h 95"/>
                    <a:gd name="T46" fmla="*/ 212 w 363"/>
                    <a:gd name="T47" fmla="*/ 75 h 95"/>
                    <a:gd name="T48" fmla="*/ 200 w 363"/>
                    <a:gd name="T49" fmla="*/ 77 h 95"/>
                    <a:gd name="T50" fmla="*/ 183 w 363"/>
                    <a:gd name="T51" fmla="*/ 86 h 95"/>
                    <a:gd name="T52" fmla="*/ 165 w 363"/>
                    <a:gd name="T53" fmla="*/ 80 h 95"/>
                    <a:gd name="T54" fmla="*/ 146 w 363"/>
                    <a:gd name="T55" fmla="*/ 77 h 95"/>
                    <a:gd name="T56" fmla="*/ 127 w 363"/>
                    <a:gd name="T57" fmla="*/ 86 h 95"/>
                    <a:gd name="T58" fmla="*/ 101 w 363"/>
                    <a:gd name="T59" fmla="*/ 72 h 95"/>
                    <a:gd name="T60" fmla="*/ 66 w 363"/>
                    <a:gd name="T61" fmla="*/ 64 h 95"/>
                    <a:gd name="T62" fmla="*/ 41 w 363"/>
                    <a:gd name="T63" fmla="*/ 55 h 95"/>
                    <a:gd name="T64" fmla="*/ 16 w 363"/>
                    <a:gd name="T65" fmla="*/ 41 h 95"/>
                    <a:gd name="T66" fmla="*/ 2 w 363"/>
                    <a:gd name="T67" fmla="*/ 36 h 95"/>
                    <a:gd name="T68" fmla="*/ 0 w 363"/>
                    <a:gd name="T69" fmla="*/ 0 h 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3" h="95">
                      <a:moveTo>
                        <a:pt x="0" y="0"/>
                      </a:moveTo>
                      <a:lnTo>
                        <a:pt x="27" y="14"/>
                      </a:lnTo>
                      <a:lnTo>
                        <a:pt x="51" y="14"/>
                      </a:lnTo>
                      <a:lnTo>
                        <a:pt x="72" y="14"/>
                      </a:lnTo>
                      <a:lnTo>
                        <a:pt x="88" y="14"/>
                      </a:lnTo>
                      <a:lnTo>
                        <a:pt x="99" y="17"/>
                      </a:lnTo>
                      <a:lnTo>
                        <a:pt x="115" y="25"/>
                      </a:lnTo>
                      <a:lnTo>
                        <a:pt x="123" y="44"/>
                      </a:lnTo>
                      <a:lnTo>
                        <a:pt x="130" y="53"/>
                      </a:lnTo>
                      <a:lnTo>
                        <a:pt x="144" y="50"/>
                      </a:lnTo>
                      <a:lnTo>
                        <a:pt x="160" y="50"/>
                      </a:lnTo>
                      <a:lnTo>
                        <a:pt x="177" y="61"/>
                      </a:lnTo>
                      <a:lnTo>
                        <a:pt x="189" y="66"/>
                      </a:lnTo>
                      <a:lnTo>
                        <a:pt x="197" y="66"/>
                      </a:lnTo>
                      <a:lnTo>
                        <a:pt x="199" y="53"/>
                      </a:lnTo>
                      <a:lnTo>
                        <a:pt x="204" y="44"/>
                      </a:lnTo>
                      <a:lnTo>
                        <a:pt x="228" y="50"/>
                      </a:lnTo>
                      <a:lnTo>
                        <a:pt x="247" y="50"/>
                      </a:lnTo>
                      <a:lnTo>
                        <a:pt x="265" y="50"/>
                      </a:lnTo>
                      <a:lnTo>
                        <a:pt x="278" y="58"/>
                      </a:lnTo>
                      <a:lnTo>
                        <a:pt x="286" y="64"/>
                      </a:lnTo>
                      <a:lnTo>
                        <a:pt x="300" y="61"/>
                      </a:lnTo>
                      <a:lnTo>
                        <a:pt x="309" y="55"/>
                      </a:lnTo>
                      <a:lnTo>
                        <a:pt x="315" y="50"/>
                      </a:lnTo>
                      <a:lnTo>
                        <a:pt x="331" y="50"/>
                      </a:lnTo>
                      <a:lnTo>
                        <a:pt x="341" y="44"/>
                      </a:lnTo>
                      <a:lnTo>
                        <a:pt x="354" y="39"/>
                      </a:lnTo>
                      <a:lnTo>
                        <a:pt x="362" y="39"/>
                      </a:lnTo>
                      <a:lnTo>
                        <a:pt x="360" y="58"/>
                      </a:lnTo>
                      <a:lnTo>
                        <a:pt x="356" y="66"/>
                      </a:lnTo>
                      <a:lnTo>
                        <a:pt x="348" y="75"/>
                      </a:lnTo>
                      <a:lnTo>
                        <a:pt x="341" y="75"/>
                      </a:lnTo>
                      <a:lnTo>
                        <a:pt x="339" y="75"/>
                      </a:lnTo>
                      <a:lnTo>
                        <a:pt x="329" y="77"/>
                      </a:lnTo>
                      <a:lnTo>
                        <a:pt x="321" y="88"/>
                      </a:lnTo>
                      <a:lnTo>
                        <a:pt x="313" y="86"/>
                      </a:lnTo>
                      <a:lnTo>
                        <a:pt x="306" y="80"/>
                      </a:lnTo>
                      <a:lnTo>
                        <a:pt x="298" y="86"/>
                      </a:lnTo>
                      <a:lnTo>
                        <a:pt x="290" y="88"/>
                      </a:lnTo>
                      <a:lnTo>
                        <a:pt x="284" y="88"/>
                      </a:lnTo>
                      <a:lnTo>
                        <a:pt x="278" y="94"/>
                      </a:lnTo>
                      <a:lnTo>
                        <a:pt x="263" y="94"/>
                      </a:lnTo>
                      <a:lnTo>
                        <a:pt x="257" y="86"/>
                      </a:lnTo>
                      <a:lnTo>
                        <a:pt x="249" y="75"/>
                      </a:lnTo>
                      <a:lnTo>
                        <a:pt x="239" y="86"/>
                      </a:lnTo>
                      <a:lnTo>
                        <a:pt x="234" y="94"/>
                      </a:lnTo>
                      <a:lnTo>
                        <a:pt x="226" y="94"/>
                      </a:lnTo>
                      <a:lnTo>
                        <a:pt x="212" y="75"/>
                      </a:lnTo>
                      <a:lnTo>
                        <a:pt x="208" y="77"/>
                      </a:lnTo>
                      <a:lnTo>
                        <a:pt x="200" y="77"/>
                      </a:lnTo>
                      <a:lnTo>
                        <a:pt x="195" y="88"/>
                      </a:lnTo>
                      <a:lnTo>
                        <a:pt x="183" y="86"/>
                      </a:lnTo>
                      <a:lnTo>
                        <a:pt x="171" y="86"/>
                      </a:lnTo>
                      <a:lnTo>
                        <a:pt x="165" y="80"/>
                      </a:lnTo>
                      <a:lnTo>
                        <a:pt x="158" y="75"/>
                      </a:lnTo>
                      <a:lnTo>
                        <a:pt x="146" y="77"/>
                      </a:lnTo>
                      <a:lnTo>
                        <a:pt x="134" y="88"/>
                      </a:lnTo>
                      <a:lnTo>
                        <a:pt x="127" y="86"/>
                      </a:lnTo>
                      <a:lnTo>
                        <a:pt x="115" y="80"/>
                      </a:lnTo>
                      <a:lnTo>
                        <a:pt x="101" y="72"/>
                      </a:lnTo>
                      <a:lnTo>
                        <a:pt x="90" y="72"/>
                      </a:lnTo>
                      <a:lnTo>
                        <a:pt x="66" y="64"/>
                      </a:lnTo>
                      <a:lnTo>
                        <a:pt x="51" y="58"/>
                      </a:lnTo>
                      <a:lnTo>
                        <a:pt x="41" y="55"/>
                      </a:lnTo>
                      <a:lnTo>
                        <a:pt x="25" y="53"/>
                      </a:lnTo>
                      <a:lnTo>
                        <a:pt x="16" y="41"/>
                      </a:lnTo>
                      <a:lnTo>
                        <a:pt x="6" y="39"/>
                      </a:lnTo>
                      <a:lnTo>
                        <a:pt x="2" y="36"/>
                      </a:lnTo>
                      <a:lnTo>
                        <a:pt x="0" y="30"/>
                      </a:lnTo>
                      <a:lnTo>
                        <a:pt x="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223" name="Freeform 17"/>
                <p:cNvSpPr>
                  <a:spLocks/>
                </p:cNvSpPr>
                <p:nvPr/>
              </p:nvSpPr>
              <p:spPr bwMode="auto">
                <a:xfrm>
                  <a:off x="4721" y="2468"/>
                  <a:ext cx="165" cy="182"/>
                </a:xfrm>
                <a:custGeom>
                  <a:avLst/>
                  <a:gdLst>
                    <a:gd name="T0" fmla="*/ 80 w 165"/>
                    <a:gd name="T1" fmla="*/ 3 h 182"/>
                    <a:gd name="T2" fmla="*/ 137 w 165"/>
                    <a:gd name="T3" fmla="*/ 0 h 182"/>
                    <a:gd name="T4" fmla="*/ 146 w 165"/>
                    <a:gd name="T5" fmla="*/ 22 h 182"/>
                    <a:gd name="T6" fmla="*/ 131 w 165"/>
                    <a:gd name="T7" fmla="*/ 36 h 182"/>
                    <a:gd name="T8" fmla="*/ 127 w 165"/>
                    <a:gd name="T9" fmla="*/ 47 h 182"/>
                    <a:gd name="T10" fmla="*/ 115 w 165"/>
                    <a:gd name="T11" fmla="*/ 61 h 182"/>
                    <a:gd name="T12" fmla="*/ 102 w 165"/>
                    <a:gd name="T13" fmla="*/ 64 h 182"/>
                    <a:gd name="T14" fmla="*/ 88 w 165"/>
                    <a:gd name="T15" fmla="*/ 56 h 182"/>
                    <a:gd name="T16" fmla="*/ 72 w 165"/>
                    <a:gd name="T17" fmla="*/ 36 h 182"/>
                    <a:gd name="T18" fmla="*/ 53 w 165"/>
                    <a:gd name="T19" fmla="*/ 36 h 182"/>
                    <a:gd name="T20" fmla="*/ 51 w 165"/>
                    <a:gd name="T21" fmla="*/ 64 h 182"/>
                    <a:gd name="T22" fmla="*/ 53 w 165"/>
                    <a:gd name="T23" fmla="*/ 81 h 182"/>
                    <a:gd name="T24" fmla="*/ 72 w 165"/>
                    <a:gd name="T25" fmla="*/ 70 h 182"/>
                    <a:gd name="T26" fmla="*/ 86 w 165"/>
                    <a:gd name="T27" fmla="*/ 75 h 182"/>
                    <a:gd name="T28" fmla="*/ 82 w 165"/>
                    <a:gd name="T29" fmla="*/ 92 h 182"/>
                    <a:gd name="T30" fmla="*/ 80 w 165"/>
                    <a:gd name="T31" fmla="*/ 103 h 182"/>
                    <a:gd name="T32" fmla="*/ 82 w 165"/>
                    <a:gd name="T33" fmla="*/ 120 h 182"/>
                    <a:gd name="T34" fmla="*/ 92 w 165"/>
                    <a:gd name="T35" fmla="*/ 128 h 182"/>
                    <a:gd name="T36" fmla="*/ 88 w 165"/>
                    <a:gd name="T37" fmla="*/ 148 h 182"/>
                    <a:gd name="T38" fmla="*/ 82 w 165"/>
                    <a:gd name="T39" fmla="*/ 170 h 182"/>
                    <a:gd name="T40" fmla="*/ 68 w 165"/>
                    <a:gd name="T41" fmla="*/ 175 h 182"/>
                    <a:gd name="T42" fmla="*/ 62 w 165"/>
                    <a:gd name="T43" fmla="*/ 164 h 182"/>
                    <a:gd name="T44" fmla="*/ 55 w 165"/>
                    <a:gd name="T45" fmla="*/ 139 h 182"/>
                    <a:gd name="T46" fmla="*/ 55 w 165"/>
                    <a:gd name="T47" fmla="*/ 114 h 182"/>
                    <a:gd name="T48" fmla="*/ 35 w 165"/>
                    <a:gd name="T49" fmla="*/ 114 h 182"/>
                    <a:gd name="T50" fmla="*/ 23 w 165"/>
                    <a:gd name="T51" fmla="*/ 117 h 182"/>
                    <a:gd name="T52" fmla="*/ 39 w 165"/>
                    <a:gd name="T53" fmla="*/ 128 h 182"/>
                    <a:gd name="T54" fmla="*/ 47 w 165"/>
                    <a:gd name="T55" fmla="*/ 145 h 182"/>
                    <a:gd name="T56" fmla="*/ 41 w 165"/>
                    <a:gd name="T57" fmla="*/ 167 h 182"/>
                    <a:gd name="T58" fmla="*/ 29 w 165"/>
                    <a:gd name="T59" fmla="*/ 181 h 182"/>
                    <a:gd name="T60" fmla="*/ 29 w 165"/>
                    <a:gd name="T61" fmla="*/ 164 h 182"/>
                    <a:gd name="T62" fmla="*/ 21 w 165"/>
                    <a:gd name="T63" fmla="*/ 145 h 182"/>
                    <a:gd name="T64" fmla="*/ 10 w 165"/>
                    <a:gd name="T65" fmla="*/ 128 h 182"/>
                    <a:gd name="T66" fmla="*/ 2 w 165"/>
                    <a:gd name="T67" fmla="*/ 109 h 182"/>
                    <a:gd name="T68" fmla="*/ 16 w 165"/>
                    <a:gd name="T69" fmla="*/ 86 h 182"/>
                    <a:gd name="T70" fmla="*/ 23 w 165"/>
                    <a:gd name="T71" fmla="*/ 58 h 182"/>
                    <a:gd name="T72" fmla="*/ 25 w 165"/>
                    <a:gd name="T73" fmla="*/ 39 h 182"/>
                    <a:gd name="T74" fmla="*/ 23 w 165"/>
                    <a:gd name="T75" fmla="*/ 22 h 1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5" h="182">
                      <a:moveTo>
                        <a:pt x="41" y="0"/>
                      </a:moveTo>
                      <a:lnTo>
                        <a:pt x="80" y="3"/>
                      </a:lnTo>
                      <a:lnTo>
                        <a:pt x="117" y="3"/>
                      </a:lnTo>
                      <a:lnTo>
                        <a:pt x="137" y="0"/>
                      </a:lnTo>
                      <a:lnTo>
                        <a:pt x="164" y="17"/>
                      </a:lnTo>
                      <a:lnTo>
                        <a:pt x="146" y="22"/>
                      </a:lnTo>
                      <a:lnTo>
                        <a:pt x="137" y="31"/>
                      </a:lnTo>
                      <a:lnTo>
                        <a:pt x="131" y="36"/>
                      </a:lnTo>
                      <a:lnTo>
                        <a:pt x="127" y="42"/>
                      </a:lnTo>
                      <a:lnTo>
                        <a:pt x="127" y="47"/>
                      </a:lnTo>
                      <a:lnTo>
                        <a:pt x="127" y="56"/>
                      </a:lnTo>
                      <a:lnTo>
                        <a:pt x="115" y="61"/>
                      </a:lnTo>
                      <a:lnTo>
                        <a:pt x="105" y="61"/>
                      </a:lnTo>
                      <a:lnTo>
                        <a:pt x="102" y="64"/>
                      </a:lnTo>
                      <a:lnTo>
                        <a:pt x="92" y="64"/>
                      </a:lnTo>
                      <a:lnTo>
                        <a:pt x="88" y="56"/>
                      </a:lnTo>
                      <a:lnTo>
                        <a:pt x="80" y="45"/>
                      </a:lnTo>
                      <a:lnTo>
                        <a:pt x="72" y="36"/>
                      </a:lnTo>
                      <a:lnTo>
                        <a:pt x="57" y="36"/>
                      </a:lnTo>
                      <a:lnTo>
                        <a:pt x="53" y="36"/>
                      </a:lnTo>
                      <a:lnTo>
                        <a:pt x="49" y="50"/>
                      </a:lnTo>
                      <a:lnTo>
                        <a:pt x="51" y="64"/>
                      </a:lnTo>
                      <a:lnTo>
                        <a:pt x="51" y="72"/>
                      </a:lnTo>
                      <a:lnTo>
                        <a:pt x="53" y="81"/>
                      </a:lnTo>
                      <a:lnTo>
                        <a:pt x="61" y="78"/>
                      </a:lnTo>
                      <a:lnTo>
                        <a:pt x="72" y="70"/>
                      </a:lnTo>
                      <a:lnTo>
                        <a:pt x="80" y="70"/>
                      </a:lnTo>
                      <a:lnTo>
                        <a:pt x="86" y="75"/>
                      </a:lnTo>
                      <a:lnTo>
                        <a:pt x="86" y="81"/>
                      </a:lnTo>
                      <a:lnTo>
                        <a:pt x="82" y="92"/>
                      </a:lnTo>
                      <a:lnTo>
                        <a:pt x="80" y="97"/>
                      </a:lnTo>
                      <a:lnTo>
                        <a:pt x="80" y="103"/>
                      </a:lnTo>
                      <a:lnTo>
                        <a:pt x="78" y="111"/>
                      </a:lnTo>
                      <a:lnTo>
                        <a:pt x="82" y="120"/>
                      </a:lnTo>
                      <a:lnTo>
                        <a:pt x="90" y="131"/>
                      </a:lnTo>
                      <a:lnTo>
                        <a:pt x="92" y="128"/>
                      </a:lnTo>
                      <a:lnTo>
                        <a:pt x="92" y="139"/>
                      </a:lnTo>
                      <a:lnTo>
                        <a:pt x="88" y="148"/>
                      </a:lnTo>
                      <a:lnTo>
                        <a:pt x="84" y="156"/>
                      </a:lnTo>
                      <a:lnTo>
                        <a:pt x="82" y="170"/>
                      </a:lnTo>
                      <a:lnTo>
                        <a:pt x="74" y="175"/>
                      </a:lnTo>
                      <a:lnTo>
                        <a:pt x="68" y="175"/>
                      </a:lnTo>
                      <a:lnTo>
                        <a:pt x="62" y="175"/>
                      </a:lnTo>
                      <a:lnTo>
                        <a:pt x="62" y="164"/>
                      </a:lnTo>
                      <a:lnTo>
                        <a:pt x="61" y="145"/>
                      </a:lnTo>
                      <a:lnTo>
                        <a:pt x="55" y="139"/>
                      </a:lnTo>
                      <a:lnTo>
                        <a:pt x="53" y="131"/>
                      </a:lnTo>
                      <a:lnTo>
                        <a:pt x="55" y="114"/>
                      </a:lnTo>
                      <a:lnTo>
                        <a:pt x="49" y="109"/>
                      </a:lnTo>
                      <a:lnTo>
                        <a:pt x="35" y="114"/>
                      </a:lnTo>
                      <a:lnTo>
                        <a:pt x="29" y="109"/>
                      </a:lnTo>
                      <a:lnTo>
                        <a:pt x="23" y="117"/>
                      </a:lnTo>
                      <a:lnTo>
                        <a:pt x="29" y="123"/>
                      </a:lnTo>
                      <a:lnTo>
                        <a:pt x="39" y="128"/>
                      </a:lnTo>
                      <a:lnTo>
                        <a:pt x="41" y="134"/>
                      </a:lnTo>
                      <a:lnTo>
                        <a:pt x="47" y="145"/>
                      </a:lnTo>
                      <a:lnTo>
                        <a:pt x="47" y="153"/>
                      </a:lnTo>
                      <a:lnTo>
                        <a:pt x="41" y="167"/>
                      </a:lnTo>
                      <a:lnTo>
                        <a:pt x="33" y="178"/>
                      </a:lnTo>
                      <a:lnTo>
                        <a:pt x="29" y="181"/>
                      </a:lnTo>
                      <a:lnTo>
                        <a:pt x="29" y="173"/>
                      </a:lnTo>
                      <a:lnTo>
                        <a:pt x="29" y="164"/>
                      </a:lnTo>
                      <a:lnTo>
                        <a:pt x="31" y="153"/>
                      </a:lnTo>
                      <a:lnTo>
                        <a:pt x="21" y="145"/>
                      </a:lnTo>
                      <a:lnTo>
                        <a:pt x="12" y="136"/>
                      </a:lnTo>
                      <a:lnTo>
                        <a:pt x="10" y="128"/>
                      </a:lnTo>
                      <a:lnTo>
                        <a:pt x="0" y="123"/>
                      </a:lnTo>
                      <a:lnTo>
                        <a:pt x="2" y="109"/>
                      </a:lnTo>
                      <a:lnTo>
                        <a:pt x="10" y="100"/>
                      </a:lnTo>
                      <a:lnTo>
                        <a:pt x="16" y="86"/>
                      </a:lnTo>
                      <a:lnTo>
                        <a:pt x="21" y="72"/>
                      </a:lnTo>
                      <a:lnTo>
                        <a:pt x="23" y="58"/>
                      </a:lnTo>
                      <a:lnTo>
                        <a:pt x="21" y="45"/>
                      </a:lnTo>
                      <a:lnTo>
                        <a:pt x="25" y="39"/>
                      </a:lnTo>
                      <a:lnTo>
                        <a:pt x="29" y="33"/>
                      </a:lnTo>
                      <a:lnTo>
                        <a:pt x="23" y="22"/>
                      </a:lnTo>
                      <a:lnTo>
                        <a:pt x="41"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224" name="Freeform 18"/>
                <p:cNvSpPr>
                  <a:spLocks/>
                </p:cNvSpPr>
                <p:nvPr/>
              </p:nvSpPr>
              <p:spPr bwMode="auto">
                <a:xfrm>
                  <a:off x="4549" y="2387"/>
                  <a:ext cx="182" cy="249"/>
                </a:xfrm>
                <a:custGeom>
                  <a:avLst/>
                  <a:gdLst>
                    <a:gd name="T0" fmla="*/ 0 w 182"/>
                    <a:gd name="T1" fmla="*/ 83 h 249"/>
                    <a:gd name="T2" fmla="*/ 37 w 182"/>
                    <a:gd name="T3" fmla="*/ 44 h 249"/>
                    <a:gd name="T4" fmla="*/ 56 w 182"/>
                    <a:gd name="T5" fmla="*/ 28 h 249"/>
                    <a:gd name="T6" fmla="*/ 66 w 182"/>
                    <a:gd name="T7" fmla="*/ 14 h 249"/>
                    <a:gd name="T8" fmla="*/ 95 w 182"/>
                    <a:gd name="T9" fmla="*/ 0 h 249"/>
                    <a:gd name="T10" fmla="*/ 111 w 182"/>
                    <a:gd name="T11" fmla="*/ 30 h 249"/>
                    <a:gd name="T12" fmla="*/ 127 w 182"/>
                    <a:gd name="T13" fmla="*/ 17 h 249"/>
                    <a:gd name="T14" fmla="*/ 132 w 182"/>
                    <a:gd name="T15" fmla="*/ 8 h 249"/>
                    <a:gd name="T16" fmla="*/ 146 w 182"/>
                    <a:gd name="T17" fmla="*/ 0 h 249"/>
                    <a:gd name="T18" fmla="*/ 154 w 182"/>
                    <a:gd name="T19" fmla="*/ 0 h 249"/>
                    <a:gd name="T20" fmla="*/ 156 w 182"/>
                    <a:gd name="T21" fmla="*/ 11 h 249"/>
                    <a:gd name="T22" fmla="*/ 156 w 182"/>
                    <a:gd name="T23" fmla="*/ 19 h 249"/>
                    <a:gd name="T24" fmla="*/ 148 w 182"/>
                    <a:gd name="T25" fmla="*/ 33 h 249"/>
                    <a:gd name="T26" fmla="*/ 148 w 182"/>
                    <a:gd name="T27" fmla="*/ 41 h 249"/>
                    <a:gd name="T28" fmla="*/ 169 w 182"/>
                    <a:gd name="T29" fmla="*/ 77 h 249"/>
                    <a:gd name="T30" fmla="*/ 173 w 182"/>
                    <a:gd name="T31" fmla="*/ 99 h 249"/>
                    <a:gd name="T32" fmla="*/ 179 w 182"/>
                    <a:gd name="T33" fmla="*/ 99 h 249"/>
                    <a:gd name="T34" fmla="*/ 181 w 182"/>
                    <a:gd name="T35" fmla="*/ 110 h 249"/>
                    <a:gd name="T36" fmla="*/ 173 w 182"/>
                    <a:gd name="T37" fmla="*/ 121 h 249"/>
                    <a:gd name="T38" fmla="*/ 167 w 182"/>
                    <a:gd name="T39" fmla="*/ 116 h 249"/>
                    <a:gd name="T40" fmla="*/ 154 w 182"/>
                    <a:gd name="T41" fmla="*/ 124 h 249"/>
                    <a:gd name="T42" fmla="*/ 156 w 182"/>
                    <a:gd name="T43" fmla="*/ 146 h 249"/>
                    <a:gd name="T44" fmla="*/ 140 w 182"/>
                    <a:gd name="T45" fmla="*/ 160 h 249"/>
                    <a:gd name="T46" fmla="*/ 140 w 182"/>
                    <a:gd name="T47" fmla="*/ 196 h 249"/>
                    <a:gd name="T48" fmla="*/ 140 w 182"/>
                    <a:gd name="T49" fmla="*/ 220 h 249"/>
                    <a:gd name="T50" fmla="*/ 132 w 182"/>
                    <a:gd name="T51" fmla="*/ 231 h 249"/>
                    <a:gd name="T52" fmla="*/ 127 w 182"/>
                    <a:gd name="T53" fmla="*/ 248 h 249"/>
                    <a:gd name="T54" fmla="*/ 119 w 182"/>
                    <a:gd name="T55" fmla="*/ 245 h 249"/>
                    <a:gd name="T56" fmla="*/ 107 w 182"/>
                    <a:gd name="T57" fmla="*/ 237 h 249"/>
                    <a:gd name="T58" fmla="*/ 97 w 182"/>
                    <a:gd name="T59" fmla="*/ 229 h 249"/>
                    <a:gd name="T60" fmla="*/ 90 w 182"/>
                    <a:gd name="T61" fmla="*/ 215 h 249"/>
                    <a:gd name="T62" fmla="*/ 62 w 182"/>
                    <a:gd name="T63" fmla="*/ 218 h 249"/>
                    <a:gd name="T64" fmla="*/ 39 w 182"/>
                    <a:gd name="T65" fmla="*/ 209 h 249"/>
                    <a:gd name="T66" fmla="*/ 23 w 182"/>
                    <a:gd name="T67" fmla="*/ 187 h 249"/>
                    <a:gd name="T68" fmla="*/ 14 w 182"/>
                    <a:gd name="T69" fmla="*/ 171 h 249"/>
                    <a:gd name="T70" fmla="*/ 6 w 182"/>
                    <a:gd name="T71" fmla="*/ 157 h 249"/>
                    <a:gd name="T72" fmla="*/ 6 w 182"/>
                    <a:gd name="T73" fmla="*/ 130 h 249"/>
                    <a:gd name="T74" fmla="*/ 0 w 182"/>
                    <a:gd name="T75" fmla="*/ 83 h 2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2" h="249">
                      <a:moveTo>
                        <a:pt x="0" y="83"/>
                      </a:moveTo>
                      <a:lnTo>
                        <a:pt x="37" y="44"/>
                      </a:lnTo>
                      <a:lnTo>
                        <a:pt x="56" y="28"/>
                      </a:lnTo>
                      <a:lnTo>
                        <a:pt x="66" y="14"/>
                      </a:lnTo>
                      <a:lnTo>
                        <a:pt x="95" y="0"/>
                      </a:lnTo>
                      <a:lnTo>
                        <a:pt x="111" y="30"/>
                      </a:lnTo>
                      <a:lnTo>
                        <a:pt x="127" y="17"/>
                      </a:lnTo>
                      <a:lnTo>
                        <a:pt x="132" y="8"/>
                      </a:lnTo>
                      <a:lnTo>
                        <a:pt x="146" y="0"/>
                      </a:lnTo>
                      <a:lnTo>
                        <a:pt x="154" y="0"/>
                      </a:lnTo>
                      <a:lnTo>
                        <a:pt x="156" y="11"/>
                      </a:lnTo>
                      <a:lnTo>
                        <a:pt x="156" y="19"/>
                      </a:lnTo>
                      <a:lnTo>
                        <a:pt x="148" y="33"/>
                      </a:lnTo>
                      <a:lnTo>
                        <a:pt x="148" y="41"/>
                      </a:lnTo>
                      <a:lnTo>
                        <a:pt x="169" y="77"/>
                      </a:lnTo>
                      <a:lnTo>
                        <a:pt x="173" y="99"/>
                      </a:lnTo>
                      <a:lnTo>
                        <a:pt x="179" y="99"/>
                      </a:lnTo>
                      <a:lnTo>
                        <a:pt x="181" y="110"/>
                      </a:lnTo>
                      <a:lnTo>
                        <a:pt x="173" y="121"/>
                      </a:lnTo>
                      <a:lnTo>
                        <a:pt x="167" y="116"/>
                      </a:lnTo>
                      <a:lnTo>
                        <a:pt x="154" y="124"/>
                      </a:lnTo>
                      <a:lnTo>
                        <a:pt x="156" y="146"/>
                      </a:lnTo>
                      <a:lnTo>
                        <a:pt x="140" y="160"/>
                      </a:lnTo>
                      <a:lnTo>
                        <a:pt x="140" y="196"/>
                      </a:lnTo>
                      <a:lnTo>
                        <a:pt x="140" y="220"/>
                      </a:lnTo>
                      <a:lnTo>
                        <a:pt x="132" y="231"/>
                      </a:lnTo>
                      <a:lnTo>
                        <a:pt x="127" y="248"/>
                      </a:lnTo>
                      <a:lnTo>
                        <a:pt x="119" y="245"/>
                      </a:lnTo>
                      <a:lnTo>
                        <a:pt x="107" y="237"/>
                      </a:lnTo>
                      <a:lnTo>
                        <a:pt x="97" y="229"/>
                      </a:lnTo>
                      <a:lnTo>
                        <a:pt x="90" y="215"/>
                      </a:lnTo>
                      <a:lnTo>
                        <a:pt x="62" y="218"/>
                      </a:lnTo>
                      <a:lnTo>
                        <a:pt x="39" y="209"/>
                      </a:lnTo>
                      <a:lnTo>
                        <a:pt x="23" y="187"/>
                      </a:lnTo>
                      <a:lnTo>
                        <a:pt x="14" y="171"/>
                      </a:lnTo>
                      <a:lnTo>
                        <a:pt x="6" y="157"/>
                      </a:lnTo>
                      <a:lnTo>
                        <a:pt x="6" y="130"/>
                      </a:lnTo>
                      <a:lnTo>
                        <a:pt x="0" y="83"/>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225" name="Freeform 19"/>
                <p:cNvSpPr>
                  <a:spLocks/>
                </p:cNvSpPr>
                <p:nvPr/>
              </p:nvSpPr>
              <p:spPr bwMode="auto">
                <a:xfrm>
                  <a:off x="4934" y="2529"/>
                  <a:ext cx="348" cy="235"/>
                </a:xfrm>
                <a:custGeom>
                  <a:avLst/>
                  <a:gdLst>
                    <a:gd name="T0" fmla="*/ 31 w 348"/>
                    <a:gd name="T1" fmla="*/ 3 h 235"/>
                    <a:gd name="T2" fmla="*/ 68 w 348"/>
                    <a:gd name="T3" fmla="*/ 39 h 235"/>
                    <a:gd name="T4" fmla="*/ 74 w 348"/>
                    <a:gd name="T5" fmla="*/ 56 h 235"/>
                    <a:gd name="T6" fmla="*/ 96 w 348"/>
                    <a:gd name="T7" fmla="*/ 47 h 235"/>
                    <a:gd name="T8" fmla="*/ 107 w 348"/>
                    <a:gd name="T9" fmla="*/ 53 h 235"/>
                    <a:gd name="T10" fmla="*/ 121 w 348"/>
                    <a:gd name="T11" fmla="*/ 39 h 235"/>
                    <a:gd name="T12" fmla="*/ 140 w 348"/>
                    <a:gd name="T13" fmla="*/ 31 h 235"/>
                    <a:gd name="T14" fmla="*/ 185 w 348"/>
                    <a:gd name="T15" fmla="*/ 47 h 235"/>
                    <a:gd name="T16" fmla="*/ 212 w 348"/>
                    <a:gd name="T17" fmla="*/ 67 h 235"/>
                    <a:gd name="T18" fmla="*/ 234 w 348"/>
                    <a:gd name="T19" fmla="*/ 81 h 235"/>
                    <a:gd name="T20" fmla="*/ 271 w 348"/>
                    <a:gd name="T21" fmla="*/ 111 h 235"/>
                    <a:gd name="T22" fmla="*/ 275 w 348"/>
                    <a:gd name="T23" fmla="*/ 128 h 235"/>
                    <a:gd name="T24" fmla="*/ 292 w 348"/>
                    <a:gd name="T25" fmla="*/ 142 h 235"/>
                    <a:gd name="T26" fmla="*/ 306 w 348"/>
                    <a:gd name="T27" fmla="*/ 148 h 235"/>
                    <a:gd name="T28" fmla="*/ 322 w 348"/>
                    <a:gd name="T29" fmla="*/ 176 h 235"/>
                    <a:gd name="T30" fmla="*/ 333 w 348"/>
                    <a:gd name="T31" fmla="*/ 192 h 235"/>
                    <a:gd name="T32" fmla="*/ 335 w 348"/>
                    <a:gd name="T33" fmla="*/ 234 h 235"/>
                    <a:gd name="T34" fmla="*/ 320 w 348"/>
                    <a:gd name="T35" fmla="*/ 234 h 235"/>
                    <a:gd name="T36" fmla="*/ 310 w 348"/>
                    <a:gd name="T37" fmla="*/ 226 h 235"/>
                    <a:gd name="T38" fmla="*/ 275 w 348"/>
                    <a:gd name="T39" fmla="*/ 184 h 235"/>
                    <a:gd name="T40" fmla="*/ 240 w 348"/>
                    <a:gd name="T41" fmla="*/ 184 h 235"/>
                    <a:gd name="T42" fmla="*/ 228 w 348"/>
                    <a:gd name="T43" fmla="*/ 198 h 235"/>
                    <a:gd name="T44" fmla="*/ 218 w 348"/>
                    <a:gd name="T45" fmla="*/ 206 h 235"/>
                    <a:gd name="T46" fmla="*/ 197 w 348"/>
                    <a:gd name="T47" fmla="*/ 217 h 235"/>
                    <a:gd name="T48" fmla="*/ 177 w 348"/>
                    <a:gd name="T49" fmla="*/ 212 h 235"/>
                    <a:gd name="T50" fmla="*/ 160 w 348"/>
                    <a:gd name="T51" fmla="*/ 212 h 235"/>
                    <a:gd name="T52" fmla="*/ 138 w 348"/>
                    <a:gd name="T53" fmla="*/ 159 h 235"/>
                    <a:gd name="T54" fmla="*/ 113 w 348"/>
                    <a:gd name="T55" fmla="*/ 111 h 235"/>
                    <a:gd name="T56" fmla="*/ 82 w 348"/>
                    <a:gd name="T57" fmla="*/ 95 h 235"/>
                    <a:gd name="T58" fmla="*/ 53 w 348"/>
                    <a:gd name="T59" fmla="*/ 92 h 235"/>
                    <a:gd name="T60" fmla="*/ 23 w 348"/>
                    <a:gd name="T61" fmla="*/ 75 h 235"/>
                    <a:gd name="T62" fmla="*/ 25 w 348"/>
                    <a:gd name="T63" fmla="*/ 25 h 2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8" h="235">
                      <a:moveTo>
                        <a:pt x="0" y="0"/>
                      </a:moveTo>
                      <a:lnTo>
                        <a:pt x="31" y="3"/>
                      </a:lnTo>
                      <a:lnTo>
                        <a:pt x="57" y="6"/>
                      </a:lnTo>
                      <a:lnTo>
                        <a:pt x="68" y="39"/>
                      </a:lnTo>
                      <a:lnTo>
                        <a:pt x="70" y="50"/>
                      </a:lnTo>
                      <a:lnTo>
                        <a:pt x="74" y="56"/>
                      </a:lnTo>
                      <a:lnTo>
                        <a:pt x="82" y="47"/>
                      </a:lnTo>
                      <a:lnTo>
                        <a:pt x="96" y="47"/>
                      </a:lnTo>
                      <a:lnTo>
                        <a:pt x="103" y="56"/>
                      </a:lnTo>
                      <a:lnTo>
                        <a:pt x="107" y="53"/>
                      </a:lnTo>
                      <a:lnTo>
                        <a:pt x="119" y="39"/>
                      </a:lnTo>
                      <a:lnTo>
                        <a:pt x="121" y="39"/>
                      </a:lnTo>
                      <a:lnTo>
                        <a:pt x="131" y="31"/>
                      </a:lnTo>
                      <a:lnTo>
                        <a:pt x="140" y="31"/>
                      </a:lnTo>
                      <a:lnTo>
                        <a:pt x="172" y="47"/>
                      </a:lnTo>
                      <a:lnTo>
                        <a:pt x="185" y="47"/>
                      </a:lnTo>
                      <a:lnTo>
                        <a:pt x="199" y="61"/>
                      </a:lnTo>
                      <a:lnTo>
                        <a:pt x="212" y="67"/>
                      </a:lnTo>
                      <a:lnTo>
                        <a:pt x="224" y="78"/>
                      </a:lnTo>
                      <a:lnTo>
                        <a:pt x="234" y="81"/>
                      </a:lnTo>
                      <a:lnTo>
                        <a:pt x="259" y="92"/>
                      </a:lnTo>
                      <a:lnTo>
                        <a:pt x="271" y="111"/>
                      </a:lnTo>
                      <a:lnTo>
                        <a:pt x="277" y="123"/>
                      </a:lnTo>
                      <a:lnTo>
                        <a:pt x="275" y="128"/>
                      </a:lnTo>
                      <a:lnTo>
                        <a:pt x="285" y="139"/>
                      </a:lnTo>
                      <a:lnTo>
                        <a:pt x="292" y="142"/>
                      </a:lnTo>
                      <a:lnTo>
                        <a:pt x="296" y="145"/>
                      </a:lnTo>
                      <a:lnTo>
                        <a:pt x="306" y="148"/>
                      </a:lnTo>
                      <a:lnTo>
                        <a:pt x="322" y="164"/>
                      </a:lnTo>
                      <a:lnTo>
                        <a:pt x="322" y="176"/>
                      </a:lnTo>
                      <a:lnTo>
                        <a:pt x="331" y="187"/>
                      </a:lnTo>
                      <a:lnTo>
                        <a:pt x="333" y="192"/>
                      </a:lnTo>
                      <a:lnTo>
                        <a:pt x="347" y="215"/>
                      </a:lnTo>
                      <a:lnTo>
                        <a:pt x="335" y="234"/>
                      </a:lnTo>
                      <a:lnTo>
                        <a:pt x="331" y="234"/>
                      </a:lnTo>
                      <a:lnTo>
                        <a:pt x="320" y="234"/>
                      </a:lnTo>
                      <a:lnTo>
                        <a:pt x="316" y="226"/>
                      </a:lnTo>
                      <a:lnTo>
                        <a:pt x="310" y="226"/>
                      </a:lnTo>
                      <a:lnTo>
                        <a:pt x="304" y="228"/>
                      </a:lnTo>
                      <a:lnTo>
                        <a:pt x="275" y="184"/>
                      </a:lnTo>
                      <a:lnTo>
                        <a:pt x="257" y="187"/>
                      </a:lnTo>
                      <a:lnTo>
                        <a:pt x="240" y="184"/>
                      </a:lnTo>
                      <a:lnTo>
                        <a:pt x="234" y="189"/>
                      </a:lnTo>
                      <a:lnTo>
                        <a:pt x="228" y="198"/>
                      </a:lnTo>
                      <a:lnTo>
                        <a:pt x="226" y="192"/>
                      </a:lnTo>
                      <a:lnTo>
                        <a:pt x="218" y="206"/>
                      </a:lnTo>
                      <a:lnTo>
                        <a:pt x="207" y="226"/>
                      </a:lnTo>
                      <a:lnTo>
                        <a:pt x="197" y="217"/>
                      </a:lnTo>
                      <a:lnTo>
                        <a:pt x="185" y="212"/>
                      </a:lnTo>
                      <a:lnTo>
                        <a:pt x="177" y="212"/>
                      </a:lnTo>
                      <a:lnTo>
                        <a:pt x="166" y="206"/>
                      </a:lnTo>
                      <a:lnTo>
                        <a:pt x="160" y="212"/>
                      </a:lnTo>
                      <a:lnTo>
                        <a:pt x="152" y="184"/>
                      </a:lnTo>
                      <a:lnTo>
                        <a:pt x="138" y="159"/>
                      </a:lnTo>
                      <a:lnTo>
                        <a:pt x="125" y="128"/>
                      </a:lnTo>
                      <a:lnTo>
                        <a:pt x="113" y="111"/>
                      </a:lnTo>
                      <a:lnTo>
                        <a:pt x="103" y="95"/>
                      </a:lnTo>
                      <a:lnTo>
                        <a:pt x="82" y="95"/>
                      </a:lnTo>
                      <a:lnTo>
                        <a:pt x="62" y="103"/>
                      </a:lnTo>
                      <a:lnTo>
                        <a:pt x="53" y="92"/>
                      </a:lnTo>
                      <a:lnTo>
                        <a:pt x="33" y="84"/>
                      </a:lnTo>
                      <a:lnTo>
                        <a:pt x="23" y="75"/>
                      </a:lnTo>
                      <a:lnTo>
                        <a:pt x="23" y="42"/>
                      </a:lnTo>
                      <a:lnTo>
                        <a:pt x="25" y="25"/>
                      </a:lnTo>
                      <a:lnTo>
                        <a:pt x="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226" name="Freeform 20"/>
                <p:cNvSpPr>
                  <a:spLocks/>
                </p:cNvSpPr>
                <p:nvPr/>
              </p:nvSpPr>
              <p:spPr bwMode="auto">
                <a:xfrm>
                  <a:off x="4293" y="2362"/>
                  <a:ext cx="209" cy="310"/>
                </a:xfrm>
                <a:custGeom>
                  <a:avLst/>
                  <a:gdLst>
                    <a:gd name="T0" fmla="*/ 0 w 209"/>
                    <a:gd name="T1" fmla="*/ 8 h 310"/>
                    <a:gd name="T2" fmla="*/ 21 w 209"/>
                    <a:gd name="T3" fmla="*/ 0 h 310"/>
                    <a:gd name="T4" fmla="*/ 46 w 209"/>
                    <a:gd name="T5" fmla="*/ 14 h 310"/>
                    <a:gd name="T6" fmla="*/ 50 w 209"/>
                    <a:gd name="T7" fmla="*/ 28 h 310"/>
                    <a:gd name="T8" fmla="*/ 50 w 209"/>
                    <a:gd name="T9" fmla="*/ 33 h 310"/>
                    <a:gd name="T10" fmla="*/ 56 w 209"/>
                    <a:gd name="T11" fmla="*/ 36 h 310"/>
                    <a:gd name="T12" fmla="*/ 56 w 209"/>
                    <a:gd name="T13" fmla="*/ 42 h 310"/>
                    <a:gd name="T14" fmla="*/ 64 w 209"/>
                    <a:gd name="T15" fmla="*/ 45 h 310"/>
                    <a:gd name="T16" fmla="*/ 64 w 209"/>
                    <a:gd name="T17" fmla="*/ 56 h 310"/>
                    <a:gd name="T18" fmla="*/ 89 w 209"/>
                    <a:gd name="T19" fmla="*/ 89 h 310"/>
                    <a:gd name="T20" fmla="*/ 92 w 209"/>
                    <a:gd name="T21" fmla="*/ 89 h 310"/>
                    <a:gd name="T22" fmla="*/ 96 w 209"/>
                    <a:gd name="T23" fmla="*/ 97 h 310"/>
                    <a:gd name="T24" fmla="*/ 100 w 209"/>
                    <a:gd name="T25" fmla="*/ 106 h 310"/>
                    <a:gd name="T26" fmla="*/ 104 w 209"/>
                    <a:gd name="T27" fmla="*/ 106 h 310"/>
                    <a:gd name="T28" fmla="*/ 121 w 209"/>
                    <a:gd name="T29" fmla="*/ 117 h 310"/>
                    <a:gd name="T30" fmla="*/ 154 w 209"/>
                    <a:gd name="T31" fmla="*/ 122 h 310"/>
                    <a:gd name="T32" fmla="*/ 156 w 209"/>
                    <a:gd name="T33" fmla="*/ 161 h 310"/>
                    <a:gd name="T34" fmla="*/ 164 w 209"/>
                    <a:gd name="T35" fmla="*/ 167 h 310"/>
                    <a:gd name="T36" fmla="*/ 162 w 209"/>
                    <a:gd name="T37" fmla="*/ 181 h 310"/>
                    <a:gd name="T38" fmla="*/ 181 w 209"/>
                    <a:gd name="T39" fmla="*/ 200 h 310"/>
                    <a:gd name="T40" fmla="*/ 198 w 209"/>
                    <a:gd name="T41" fmla="*/ 209 h 310"/>
                    <a:gd name="T42" fmla="*/ 198 w 209"/>
                    <a:gd name="T43" fmla="*/ 273 h 310"/>
                    <a:gd name="T44" fmla="*/ 208 w 209"/>
                    <a:gd name="T45" fmla="*/ 298 h 310"/>
                    <a:gd name="T46" fmla="*/ 202 w 209"/>
                    <a:gd name="T47" fmla="*/ 306 h 310"/>
                    <a:gd name="T48" fmla="*/ 191 w 209"/>
                    <a:gd name="T49" fmla="*/ 309 h 310"/>
                    <a:gd name="T50" fmla="*/ 189 w 209"/>
                    <a:gd name="T51" fmla="*/ 287 h 310"/>
                    <a:gd name="T52" fmla="*/ 169 w 209"/>
                    <a:gd name="T53" fmla="*/ 309 h 310"/>
                    <a:gd name="T54" fmla="*/ 156 w 209"/>
                    <a:gd name="T55" fmla="*/ 276 h 310"/>
                    <a:gd name="T56" fmla="*/ 148 w 209"/>
                    <a:gd name="T57" fmla="*/ 253 h 310"/>
                    <a:gd name="T58" fmla="*/ 125 w 209"/>
                    <a:gd name="T59" fmla="*/ 223 h 310"/>
                    <a:gd name="T60" fmla="*/ 119 w 209"/>
                    <a:gd name="T61" fmla="*/ 223 h 310"/>
                    <a:gd name="T62" fmla="*/ 98 w 209"/>
                    <a:gd name="T63" fmla="*/ 206 h 310"/>
                    <a:gd name="T64" fmla="*/ 94 w 209"/>
                    <a:gd name="T65" fmla="*/ 189 h 310"/>
                    <a:gd name="T66" fmla="*/ 94 w 209"/>
                    <a:gd name="T67" fmla="*/ 178 h 310"/>
                    <a:gd name="T68" fmla="*/ 77 w 209"/>
                    <a:gd name="T69" fmla="*/ 134 h 310"/>
                    <a:gd name="T70" fmla="*/ 69 w 209"/>
                    <a:gd name="T71" fmla="*/ 106 h 310"/>
                    <a:gd name="T72" fmla="*/ 48 w 209"/>
                    <a:gd name="T73" fmla="*/ 81 h 310"/>
                    <a:gd name="T74" fmla="*/ 19 w 209"/>
                    <a:gd name="T75" fmla="*/ 42 h 310"/>
                    <a:gd name="T76" fmla="*/ 0 w 209"/>
                    <a:gd name="T77" fmla="*/ 8 h 3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9" h="310">
                      <a:moveTo>
                        <a:pt x="0" y="8"/>
                      </a:moveTo>
                      <a:lnTo>
                        <a:pt x="21" y="0"/>
                      </a:lnTo>
                      <a:lnTo>
                        <a:pt x="46" y="14"/>
                      </a:lnTo>
                      <a:lnTo>
                        <a:pt x="50" y="28"/>
                      </a:lnTo>
                      <a:lnTo>
                        <a:pt x="50" y="33"/>
                      </a:lnTo>
                      <a:lnTo>
                        <a:pt x="56" y="36"/>
                      </a:lnTo>
                      <a:lnTo>
                        <a:pt x="56" y="42"/>
                      </a:lnTo>
                      <a:lnTo>
                        <a:pt x="64" y="45"/>
                      </a:lnTo>
                      <a:lnTo>
                        <a:pt x="64" y="56"/>
                      </a:lnTo>
                      <a:lnTo>
                        <a:pt x="89" y="89"/>
                      </a:lnTo>
                      <a:lnTo>
                        <a:pt x="92" y="89"/>
                      </a:lnTo>
                      <a:lnTo>
                        <a:pt x="96" y="97"/>
                      </a:lnTo>
                      <a:lnTo>
                        <a:pt x="100" y="106"/>
                      </a:lnTo>
                      <a:lnTo>
                        <a:pt x="104" y="106"/>
                      </a:lnTo>
                      <a:lnTo>
                        <a:pt x="121" y="117"/>
                      </a:lnTo>
                      <a:lnTo>
                        <a:pt x="154" y="122"/>
                      </a:lnTo>
                      <a:lnTo>
                        <a:pt x="156" y="161"/>
                      </a:lnTo>
                      <a:lnTo>
                        <a:pt x="164" y="167"/>
                      </a:lnTo>
                      <a:lnTo>
                        <a:pt x="162" y="181"/>
                      </a:lnTo>
                      <a:lnTo>
                        <a:pt x="181" y="200"/>
                      </a:lnTo>
                      <a:lnTo>
                        <a:pt x="198" y="209"/>
                      </a:lnTo>
                      <a:lnTo>
                        <a:pt x="198" y="273"/>
                      </a:lnTo>
                      <a:lnTo>
                        <a:pt x="208" y="298"/>
                      </a:lnTo>
                      <a:lnTo>
                        <a:pt x="202" y="306"/>
                      </a:lnTo>
                      <a:lnTo>
                        <a:pt x="191" y="309"/>
                      </a:lnTo>
                      <a:lnTo>
                        <a:pt x="189" y="287"/>
                      </a:lnTo>
                      <a:lnTo>
                        <a:pt x="169" y="309"/>
                      </a:lnTo>
                      <a:lnTo>
                        <a:pt x="156" y="276"/>
                      </a:lnTo>
                      <a:lnTo>
                        <a:pt x="148" y="253"/>
                      </a:lnTo>
                      <a:lnTo>
                        <a:pt x="125" y="223"/>
                      </a:lnTo>
                      <a:lnTo>
                        <a:pt x="119" y="223"/>
                      </a:lnTo>
                      <a:lnTo>
                        <a:pt x="98" y="206"/>
                      </a:lnTo>
                      <a:lnTo>
                        <a:pt x="94" y="189"/>
                      </a:lnTo>
                      <a:lnTo>
                        <a:pt x="94" y="178"/>
                      </a:lnTo>
                      <a:lnTo>
                        <a:pt x="77" y="134"/>
                      </a:lnTo>
                      <a:lnTo>
                        <a:pt x="69" y="106"/>
                      </a:lnTo>
                      <a:lnTo>
                        <a:pt x="48" y="81"/>
                      </a:lnTo>
                      <a:lnTo>
                        <a:pt x="19" y="42"/>
                      </a:lnTo>
                      <a:lnTo>
                        <a:pt x="0" y="8"/>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227" name="Freeform 21"/>
                <p:cNvSpPr>
                  <a:spLocks/>
                </p:cNvSpPr>
                <p:nvPr/>
              </p:nvSpPr>
              <p:spPr bwMode="auto">
                <a:xfrm>
                  <a:off x="4664" y="2029"/>
                  <a:ext cx="205" cy="341"/>
                </a:xfrm>
                <a:custGeom>
                  <a:avLst/>
                  <a:gdLst>
                    <a:gd name="T0" fmla="*/ 14 w 205"/>
                    <a:gd name="T1" fmla="*/ 0 h 341"/>
                    <a:gd name="T2" fmla="*/ 31 w 205"/>
                    <a:gd name="T3" fmla="*/ 0 h 341"/>
                    <a:gd name="T4" fmla="*/ 51 w 205"/>
                    <a:gd name="T5" fmla="*/ 36 h 341"/>
                    <a:gd name="T6" fmla="*/ 47 w 205"/>
                    <a:gd name="T7" fmla="*/ 70 h 341"/>
                    <a:gd name="T8" fmla="*/ 59 w 205"/>
                    <a:gd name="T9" fmla="*/ 81 h 341"/>
                    <a:gd name="T10" fmla="*/ 65 w 205"/>
                    <a:gd name="T11" fmla="*/ 103 h 341"/>
                    <a:gd name="T12" fmla="*/ 78 w 205"/>
                    <a:gd name="T13" fmla="*/ 114 h 341"/>
                    <a:gd name="T14" fmla="*/ 94 w 205"/>
                    <a:gd name="T15" fmla="*/ 117 h 341"/>
                    <a:gd name="T16" fmla="*/ 118 w 205"/>
                    <a:gd name="T17" fmla="*/ 134 h 341"/>
                    <a:gd name="T18" fmla="*/ 133 w 205"/>
                    <a:gd name="T19" fmla="*/ 153 h 341"/>
                    <a:gd name="T20" fmla="*/ 137 w 205"/>
                    <a:gd name="T21" fmla="*/ 153 h 341"/>
                    <a:gd name="T22" fmla="*/ 157 w 205"/>
                    <a:gd name="T23" fmla="*/ 170 h 341"/>
                    <a:gd name="T24" fmla="*/ 157 w 205"/>
                    <a:gd name="T25" fmla="*/ 212 h 341"/>
                    <a:gd name="T26" fmla="*/ 163 w 205"/>
                    <a:gd name="T27" fmla="*/ 231 h 341"/>
                    <a:gd name="T28" fmla="*/ 169 w 205"/>
                    <a:gd name="T29" fmla="*/ 242 h 341"/>
                    <a:gd name="T30" fmla="*/ 177 w 205"/>
                    <a:gd name="T31" fmla="*/ 254 h 341"/>
                    <a:gd name="T32" fmla="*/ 184 w 205"/>
                    <a:gd name="T33" fmla="*/ 268 h 341"/>
                    <a:gd name="T34" fmla="*/ 188 w 205"/>
                    <a:gd name="T35" fmla="*/ 284 h 341"/>
                    <a:gd name="T36" fmla="*/ 204 w 205"/>
                    <a:gd name="T37" fmla="*/ 298 h 341"/>
                    <a:gd name="T38" fmla="*/ 202 w 205"/>
                    <a:gd name="T39" fmla="*/ 315 h 341"/>
                    <a:gd name="T40" fmla="*/ 186 w 205"/>
                    <a:gd name="T41" fmla="*/ 318 h 341"/>
                    <a:gd name="T42" fmla="*/ 180 w 205"/>
                    <a:gd name="T43" fmla="*/ 304 h 341"/>
                    <a:gd name="T44" fmla="*/ 169 w 205"/>
                    <a:gd name="T45" fmla="*/ 304 h 341"/>
                    <a:gd name="T46" fmla="*/ 169 w 205"/>
                    <a:gd name="T47" fmla="*/ 340 h 341"/>
                    <a:gd name="T48" fmla="*/ 159 w 205"/>
                    <a:gd name="T49" fmla="*/ 340 h 341"/>
                    <a:gd name="T50" fmla="*/ 147 w 205"/>
                    <a:gd name="T51" fmla="*/ 323 h 341"/>
                    <a:gd name="T52" fmla="*/ 139 w 205"/>
                    <a:gd name="T53" fmla="*/ 315 h 341"/>
                    <a:gd name="T54" fmla="*/ 139 w 205"/>
                    <a:gd name="T55" fmla="*/ 295 h 341"/>
                    <a:gd name="T56" fmla="*/ 122 w 205"/>
                    <a:gd name="T57" fmla="*/ 295 h 341"/>
                    <a:gd name="T58" fmla="*/ 116 w 205"/>
                    <a:gd name="T59" fmla="*/ 315 h 341"/>
                    <a:gd name="T60" fmla="*/ 110 w 205"/>
                    <a:gd name="T61" fmla="*/ 295 h 341"/>
                    <a:gd name="T62" fmla="*/ 108 w 205"/>
                    <a:gd name="T63" fmla="*/ 276 h 341"/>
                    <a:gd name="T64" fmla="*/ 129 w 205"/>
                    <a:gd name="T65" fmla="*/ 268 h 341"/>
                    <a:gd name="T66" fmla="*/ 141 w 205"/>
                    <a:gd name="T67" fmla="*/ 273 h 341"/>
                    <a:gd name="T68" fmla="*/ 143 w 205"/>
                    <a:gd name="T69" fmla="*/ 240 h 341"/>
                    <a:gd name="T70" fmla="*/ 131 w 205"/>
                    <a:gd name="T71" fmla="*/ 229 h 341"/>
                    <a:gd name="T72" fmla="*/ 124 w 205"/>
                    <a:gd name="T73" fmla="*/ 201 h 341"/>
                    <a:gd name="T74" fmla="*/ 118 w 205"/>
                    <a:gd name="T75" fmla="*/ 167 h 341"/>
                    <a:gd name="T76" fmla="*/ 96 w 205"/>
                    <a:gd name="T77" fmla="*/ 156 h 341"/>
                    <a:gd name="T78" fmla="*/ 86 w 205"/>
                    <a:gd name="T79" fmla="*/ 142 h 341"/>
                    <a:gd name="T80" fmla="*/ 69 w 205"/>
                    <a:gd name="T81" fmla="*/ 134 h 341"/>
                    <a:gd name="T82" fmla="*/ 78 w 205"/>
                    <a:gd name="T83" fmla="*/ 164 h 341"/>
                    <a:gd name="T84" fmla="*/ 59 w 205"/>
                    <a:gd name="T85" fmla="*/ 178 h 341"/>
                    <a:gd name="T86" fmla="*/ 47 w 205"/>
                    <a:gd name="T87" fmla="*/ 145 h 341"/>
                    <a:gd name="T88" fmla="*/ 37 w 205"/>
                    <a:gd name="T89" fmla="*/ 137 h 341"/>
                    <a:gd name="T90" fmla="*/ 37 w 205"/>
                    <a:gd name="T91" fmla="*/ 117 h 341"/>
                    <a:gd name="T92" fmla="*/ 24 w 205"/>
                    <a:gd name="T93" fmla="*/ 95 h 341"/>
                    <a:gd name="T94" fmla="*/ 8 w 205"/>
                    <a:gd name="T95" fmla="*/ 81 h 341"/>
                    <a:gd name="T96" fmla="*/ 0 w 205"/>
                    <a:gd name="T97" fmla="*/ 67 h 341"/>
                    <a:gd name="T98" fmla="*/ 4 w 205"/>
                    <a:gd name="T99" fmla="*/ 56 h 341"/>
                    <a:gd name="T100" fmla="*/ 16 w 205"/>
                    <a:gd name="T101" fmla="*/ 61 h 341"/>
                    <a:gd name="T102" fmla="*/ 20 w 205"/>
                    <a:gd name="T103" fmla="*/ 47 h 341"/>
                    <a:gd name="T104" fmla="*/ 16 w 205"/>
                    <a:gd name="T105" fmla="*/ 28 h 341"/>
                    <a:gd name="T106" fmla="*/ 14 w 205"/>
                    <a:gd name="T107" fmla="*/ 0 h 3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5" h="341">
                      <a:moveTo>
                        <a:pt x="14" y="0"/>
                      </a:moveTo>
                      <a:lnTo>
                        <a:pt x="31" y="0"/>
                      </a:lnTo>
                      <a:lnTo>
                        <a:pt x="51" y="36"/>
                      </a:lnTo>
                      <a:lnTo>
                        <a:pt x="47" y="70"/>
                      </a:lnTo>
                      <a:lnTo>
                        <a:pt x="59" y="81"/>
                      </a:lnTo>
                      <a:lnTo>
                        <a:pt x="65" y="103"/>
                      </a:lnTo>
                      <a:lnTo>
                        <a:pt x="78" y="114"/>
                      </a:lnTo>
                      <a:lnTo>
                        <a:pt x="94" y="117"/>
                      </a:lnTo>
                      <a:lnTo>
                        <a:pt x="118" y="134"/>
                      </a:lnTo>
                      <a:lnTo>
                        <a:pt x="133" y="153"/>
                      </a:lnTo>
                      <a:lnTo>
                        <a:pt x="137" y="153"/>
                      </a:lnTo>
                      <a:lnTo>
                        <a:pt x="157" y="170"/>
                      </a:lnTo>
                      <a:lnTo>
                        <a:pt x="157" y="212"/>
                      </a:lnTo>
                      <a:lnTo>
                        <a:pt x="163" y="231"/>
                      </a:lnTo>
                      <a:lnTo>
                        <a:pt x="169" y="242"/>
                      </a:lnTo>
                      <a:lnTo>
                        <a:pt x="177" y="254"/>
                      </a:lnTo>
                      <a:lnTo>
                        <a:pt x="184" y="268"/>
                      </a:lnTo>
                      <a:lnTo>
                        <a:pt x="188" y="284"/>
                      </a:lnTo>
                      <a:lnTo>
                        <a:pt x="204" y="298"/>
                      </a:lnTo>
                      <a:lnTo>
                        <a:pt x="202" y="315"/>
                      </a:lnTo>
                      <a:lnTo>
                        <a:pt x="186" y="318"/>
                      </a:lnTo>
                      <a:lnTo>
                        <a:pt x="180" y="304"/>
                      </a:lnTo>
                      <a:lnTo>
                        <a:pt x="169" y="304"/>
                      </a:lnTo>
                      <a:lnTo>
                        <a:pt x="169" y="340"/>
                      </a:lnTo>
                      <a:lnTo>
                        <a:pt x="159" y="340"/>
                      </a:lnTo>
                      <a:lnTo>
                        <a:pt x="147" y="323"/>
                      </a:lnTo>
                      <a:lnTo>
                        <a:pt x="139" y="315"/>
                      </a:lnTo>
                      <a:lnTo>
                        <a:pt x="139" y="295"/>
                      </a:lnTo>
                      <a:lnTo>
                        <a:pt x="122" y="295"/>
                      </a:lnTo>
                      <a:lnTo>
                        <a:pt x="116" y="315"/>
                      </a:lnTo>
                      <a:lnTo>
                        <a:pt x="110" y="295"/>
                      </a:lnTo>
                      <a:lnTo>
                        <a:pt x="108" y="276"/>
                      </a:lnTo>
                      <a:lnTo>
                        <a:pt x="129" y="268"/>
                      </a:lnTo>
                      <a:lnTo>
                        <a:pt x="141" y="273"/>
                      </a:lnTo>
                      <a:lnTo>
                        <a:pt x="143" y="240"/>
                      </a:lnTo>
                      <a:lnTo>
                        <a:pt x="131" y="229"/>
                      </a:lnTo>
                      <a:lnTo>
                        <a:pt x="124" y="201"/>
                      </a:lnTo>
                      <a:lnTo>
                        <a:pt x="118" y="167"/>
                      </a:lnTo>
                      <a:lnTo>
                        <a:pt x="96" y="156"/>
                      </a:lnTo>
                      <a:lnTo>
                        <a:pt x="86" y="142"/>
                      </a:lnTo>
                      <a:lnTo>
                        <a:pt x="69" y="134"/>
                      </a:lnTo>
                      <a:lnTo>
                        <a:pt x="78" y="164"/>
                      </a:lnTo>
                      <a:lnTo>
                        <a:pt x="59" y="178"/>
                      </a:lnTo>
                      <a:lnTo>
                        <a:pt x="47" y="145"/>
                      </a:lnTo>
                      <a:lnTo>
                        <a:pt x="37" y="137"/>
                      </a:lnTo>
                      <a:lnTo>
                        <a:pt x="37" y="117"/>
                      </a:lnTo>
                      <a:lnTo>
                        <a:pt x="24" y="95"/>
                      </a:lnTo>
                      <a:lnTo>
                        <a:pt x="8" y="81"/>
                      </a:lnTo>
                      <a:lnTo>
                        <a:pt x="0" y="67"/>
                      </a:lnTo>
                      <a:lnTo>
                        <a:pt x="4" y="56"/>
                      </a:lnTo>
                      <a:lnTo>
                        <a:pt x="16" y="61"/>
                      </a:lnTo>
                      <a:lnTo>
                        <a:pt x="20" y="47"/>
                      </a:lnTo>
                      <a:lnTo>
                        <a:pt x="16" y="28"/>
                      </a:lnTo>
                      <a:lnTo>
                        <a:pt x="14"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228" name="Freeform 22"/>
                <p:cNvSpPr>
                  <a:spLocks/>
                </p:cNvSpPr>
                <p:nvPr/>
              </p:nvSpPr>
              <p:spPr bwMode="auto">
                <a:xfrm>
                  <a:off x="4619" y="1452"/>
                  <a:ext cx="150" cy="289"/>
                </a:xfrm>
                <a:custGeom>
                  <a:avLst/>
                  <a:gdLst>
                    <a:gd name="T0" fmla="*/ 31 w 150"/>
                    <a:gd name="T1" fmla="*/ 0 h 289"/>
                    <a:gd name="T2" fmla="*/ 60 w 150"/>
                    <a:gd name="T3" fmla="*/ 20 h 289"/>
                    <a:gd name="T4" fmla="*/ 77 w 150"/>
                    <a:gd name="T5" fmla="*/ 36 h 289"/>
                    <a:gd name="T6" fmla="*/ 89 w 150"/>
                    <a:gd name="T7" fmla="*/ 62 h 289"/>
                    <a:gd name="T8" fmla="*/ 99 w 150"/>
                    <a:gd name="T9" fmla="*/ 62 h 289"/>
                    <a:gd name="T10" fmla="*/ 97 w 150"/>
                    <a:gd name="T11" fmla="*/ 78 h 289"/>
                    <a:gd name="T12" fmla="*/ 108 w 150"/>
                    <a:gd name="T13" fmla="*/ 89 h 289"/>
                    <a:gd name="T14" fmla="*/ 116 w 150"/>
                    <a:gd name="T15" fmla="*/ 106 h 289"/>
                    <a:gd name="T16" fmla="*/ 135 w 150"/>
                    <a:gd name="T17" fmla="*/ 140 h 289"/>
                    <a:gd name="T18" fmla="*/ 149 w 150"/>
                    <a:gd name="T19" fmla="*/ 179 h 289"/>
                    <a:gd name="T20" fmla="*/ 124 w 150"/>
                    <a:gd name="T21" fmla="*/ 176 h 289"/>
                    <a:gd name="T22" fmla="*/ 104 w 150"/>
                    <a:gd name="T23" fmla="*/ 171 h 289"/>
                    <a:gd name="T24" fmla="*/ 118 w 150"/>
                    <a:gd name="T25" fmla="*/ 199 h 289"/>
                    <a:gd name="T26" fmla="*/ 118 w 150"/>
                    <a:gd name="T27" fmla="*/ 215 h 289"/>
                    <a:gd name="T28" fmla="*/ 118 w 150"/>
                    <a:gd name="T29" fmla="*/ 232 h 289"/>
                    <a:gd name="T30" fmla="*/ 110 w 150"/>
                    <a:gd name="T31" fmla="*/ 224 h 289"/>
                    <a:gd name="T32" fmla="*/ 101 w 150"/>
                    <a:gd name="T33" fmla="*/ 210 h 289"/>
                    <a:gd name="T34" fmla="*/ 83 w 150"/>
                    <a:gd name="T35" fmla="*/ 193 h 289"/>
                    <a:gd name="T36" fmla="*/ 74 w 150"/>
                    <a:gd name="T37" fmla="*/ 185 h 289"/>
                    <a:gd name="T38" fmla="*/ 58 w 150"/>
                    <a:gd name="T39" fmla="*/ 193 h 289"/>
                    <a:gd name="T40" fmla="*/ 48 w 150"/>
                    <a:gd name="T41" fmla="*/ 199 h 289"/>
                    <a:gd name="T42" fmla="*/ 54 w 150"/>
                    <a:gd name="T43" fmla="*/ 213 h 289"/>
                    <a:gd name="T44" fmla="*/ 70 w 150"/>
                    <a:gd name="T45" fmla="*/ 224 h 289"/>
                    <a:gd name="T46" fmla="*/ 85 w 150"/>
                    <a:gd name="T47" fmla="*/ 235 h 289"/>
                    <a:gd name="T48" fmla="*/ 91 w 150"/>
                    <a:gd name="T49" fmla="*/ 254 h 289"/>
                    <a:gd name="T50" fmla="*/ 89 w 150"/>
                    <a:gd name="T51" fmla="*/ 280 h 289"/>
                    <a:gd name="T52" fmla="*/ 89 w 150"/>
                    <a:gd name="T53" fmla="*/ 288 h 289"/>
                    <a:gd name="T54" fmla="*/ 83 w 150"/>
                    <a:gd name="T55" fmla="*/ 288 h 289"/>
                    <a:gd name="T56" fmla="*/ 74 w 150"/>
                    <a:gd name="T57" fmla="*/ 280 h 289"/>
                    <a:gd name="T58" fmla="*/ 70 w 150"/>
                    <a:gd name="T59" fmla="*/ 277 h 289"/>
                    <a:gd name="T60" fmla="*/ 64 w 150"/>
                    <a:gd name="T61" fmla="*/ 271 h 289"/>
                    <a:gd name="T62" fmla="*/ 58 w 150"/>
                    <a:gd name="T63" fmla="*/ 285 h 289"/>
                    <a:gd name="T64" fmla="*/ 48 w 150"/>
                    <a:gd name="T65" fmla="*/ 288 h 289"/>
                    <a:gd name="T66" fmla="*/ 41 w 150"/>
                    <a:gd name="T67" fmla="*/ 277 h 289"/>
                    <a:gd name="T68" fmla="*/ 41 w 150"/>
                    <a:gd name="T69" fmla="*/ 252 h 289"/>
                    <a:gd name="T70" fmla="*/ 39 w 150"/>
                    <a:gd name="T71" fmla="*/ 238 h 289"/>
                    <a:gd name="T72" fmla="*/ 29 w 150"/>
                    <a:gd name="T73" fmla="*/ 229 h 289"/>
                    <a:gd name="T74" fmla="*/ 19 w 150"/>
                    <a:gd name="T75" fmla="*/ 243 h 289"/>
                    <a:gd name="T76" fmla="*/ 4 w 150"/>
                    <a:gd name="T77" fmla="*/ 243 h 289"/>
                    <a:gd name="T78" fmla="*/ 0 w 150"/>
                    <a:gd name="T79" fmla="*/ 232 h 289"/>
                    <a:gd name="T80" fmla="*/ 4 w 150"/>
                    <a:gd name="T81" fmla="*/ 204 h 289"/>
                    <a:gd name="T82" fmla="*/ 15 w 150"/>
                    <a:gd name="T83" fmla="*/ 187 h 289"/>
                    <a:gd name="T84" fmla="*/ 14 w 150"/>
                    <a:gd name="T85" fmla="*/ 143 h 289"/>
                    <a:gd name="T86" fmla="*/ 14 w 150"/>
                    <a:gd name="T87" fmla="*/ 131 h 289"/>
                    <a:gd name="T88" fmla="*/ 25 w 150"/>
                    <a:gd name="T89" fmla="*/ 129 h 289"/>
                    <a:gd name="T90" fmla="*/ 35 w 150"/>
                    <a:gd name="T91" fmla="*/ 140 h 289"/>
                    <a:gd name="T92" fmla="*/ 52 w 150"/>
                    <a:gd name="T93" fmla="*/ 145 h 289"/>
                    <a:gd name="T94" fmla="*/ 52 w 150"/>
                    <a:gd name="T95" fmla="*/ 126 h 289"/>
                    <a:gd name="T96" fmla="*/ 45 w 150"/>
                    <a:gd name="T97" fmla="*/ 115 h 289"/>
                    <a:gd name="T98" fmla="*/ 41 w 150"/>
                    <a:gd name="T99" fmla="*/ 106 h 289"/>
                    <a:gd name="T100" fmla="*/ 46 w 150"/>
                    <a:gd name="T101" fmla="*/ 106 h 289"/>
                    <a:gd name="T102" fmla="*/ 50 w 150"/>
                    <a:gd name="T103" fmla="*/ 106 h 289"/>
                    <a:gd name="T104" fmla="*/ 54 w 150"/>
                    <a:gd name="T105" fmla="*/ 106 h 289"/>
                    <a:gd name="T106" fmla="*/ 58 w 150"/>
                    <a:gd name="T107" fmla="*/ 106 h 289"/>
                    <a:gd name="T108" fmla="*/ 64 w 150"/>
                    <a:gd name="T109" fmla="*/ 98 h 289"/>
                    <a:gd name="T110" fmla="*/ 62 w 150"/>
                    <a:gd name="T111" fmla="*/ 89 h 289"/>
                    <a:gd name="T112" fmla="*/ 56 w 150"/>
                    <a:gd name="T113" fmla="*/ 70 h 289"/>
                    <a:gd name="T114" fmla="*/ 45 w 150"/>
                    <a:gd name="T115" fmla="*/ 50 h 289"/>
                    <a:gd name="T116" fmla="*/ 29 w 150"/>
                    <a:gd name="T117" fmla="*/ 39 h 289"/>
                    <a:gd name="T118" fmla="*/ 23 w 150"/>
                    <a:gd name="T119" fmla="*/ 28 h 289"/>
                    <a:gd name="T120" fmla="*/ 31 w 150"/>
                    <a:gd name="T121" fmla="*/ 0 h 2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0" h="289">
                      <a:moveTo>
                        <a:pt x="31" y="0"/>
                      </a:moveTo>
                      <a:lnTo>
                        <a:pt x="60" y="20"/>
                      </a:lnTo>
                      <a:lnTo>
                        <a:pt x="77" y="36"/>
                      </a:lnTo>
                      <a:lnTo>
                        <a:pt x="89" y="62"/>
                      </a:lnTo>
                      <a:lnTo>
                        <a:pt x="99" y="62"/>
                      </a:lnTo>
                      <a:lnTo>
                        <a:pt x="97" y="78"/>
                      </a:lnTo>
                      <a:lnTo>
                        <a:pt x="108" y="89"/>
                      </a:lnTo>
                      <a:lnTo>
                        <a:pt x="116" y="106"/>
                      </a:lnTo>
                      <a:lnTo>
                        <a:pt x="135" y="140"/>
                      </a:lnTo>
                      <a:lnTo>
                        <a:pt x="149" y="179"/>
                      </a:lnTo>
                      <a:lnTo>
                        <a:pt x="124" y="176"/>
                      </a:lnTo>
                      <a:lnTo>
                        <a:pt x="104" y="171"/>
                      </a:lnTo>
                      <a:lnTo>
                        <a:pt x="118" y="199"/>
                      </a:lnTo>
                      <a:lnTo>
                        <a:pt x="118" y="215"/>
                      </a:lnTo>
                      <a:lnTo>
                        <a:pt x="118" y="232"/>
                      </a:lnTo>
                      <a:lnTo>
                        <a:pt x="110" y="224"/>
                      </a:lnTo>
                      <a:lnTo>
                        <a:pt x="101" y="210"/>
                      </a:lnTo>
                      <a:lnTo>
                        <a:pt x="83" y="193"/>
                      </a:lnTo>
                      <a:lnTo>
                        <a:pt x="74" y="185"/>
                      </a:lnTo>
                      <a:lnTo>
                        <a:pt x="58" y="193"/>
                      </a:lnTo>
                      <a:lnTo>
                        <a:pt x="48" y="199"/>
                      </a:lnTo>
                      <a:lnTo>
                        <a:pt x="54" y="213"/>
                      </a:lnTo>
                      <a:lnTo>
                        <a:pt x="70" y="224"/>
                      </a:lnTo>
                      <a:lnTo>
                        <a:pt x="85" y="235"/>
                      </a:lnTo>
                      <a:lnTo>
                        <a:pt x="91" y="254"/>
                      </a:lnTo>
                      <a:lnTo>
                        <a:pt x="89" y="280"/>
                      </a:lnTo>
                      <a:lnTo>
                        <a:pt x="89" y="288"/>
                      </a:lnTo>
                      <a:lnTo>
                        <a:pt x="83" y="288"/>
                      </a:lnTo>
                      <a:lnTo>
                        <a:pt x="74" y="280"/>
                      </a:lnTo>
                      <a:lnTo>
                        <a:pt x="70" y="277"/>
                      </a:lnTo>
                      <a:lnTo>
                        <a:pt x="64" y="271"/>
                      </a:lnTo>
                      <a:lnTo>
                        <a:pt x="58" y="285"/>
                      </a:lnTo>
                      <a:lnTo>
                        <a:pt x="48" y="288"/>
                      </a:lnTo>
                      <a:lnTo>
                        <a:pt x="41" y="277"/>
                      </a:lnTo>
                      <a:lnTo>
                        <a:pt x="41" y="252"/>
                      </a:lnTo>
                      <a:lnTo>
                        <a:pt x="39" y="238"/>
                      </a:lnTo>
                      <a:lnTo>
                        <a:pt x="29" y="229"/>
                      </a:lnTo>
                      <a:lnTo>
                        <a:pt x="19" y="243"/>
                      </a:lnTo>
                      <a:lnTo>
                        <a:pt x="4" y="243"/>
                      </a:lnTo>
                      <a:lnTo>
                        <a:pt x="0" y="232"/>
                      </a:lnTo>
                      <a:lnTo>
                        <a:pt x="4" y="204"/>
                      </a:lnTo>
                      <a:lnTo>
                        <a:pt x="15" y="187"/>
                      </a:lnTo>
                      <a:lnTo>
                        <a:pt x="14" y="143"/>
                      </a:lnTo>
                      <a:lnTo>
                        <a:pt x="14" y="131"/>
                      </a:lnTo>
                      <a:lnTo>
                        <a:pt x="25" y="129"/>
                      </a:lnTo>
                      <a:lnTo>
                        <a:pt x="35" y="140"/>
                      </a:lnTo>
                      <a:lnTo>
                        <a:pt x="52" y="145"/>
                      </a:lnTo>
                      <a:lnTo>
                        <a:pt x="52" y="126"/>
                      </a:lnTo>
                      <a:lnTo>
                        <a:pt x="45" y="115"/>
                      </a:lnTo>
                      <a:lnTo>
                        <a:pt x="41" y="106"/>
                      </a:lnTo>
                      <a:lnTo>
                        <a:pt x="46" y="106"/>
                      </a:lnTo>
                      <a:lnTo>
                        <a:pt x="50" y="106"/>
                      </a:lnTo>
                      <a:lnTo>
                        <a:pt x="54" y="106"/>
                      </a:lnTo>
                      <a:lnTo>
                        <a:pt x="58" y="106"/>
                      </a:lnTo>
                      <a:lnTo>
                        <a:pt x="64" y="98"/>
                      </a:lnTo>
                      <a:lnTo>
                        <a:pt x="62" y="89"/>
                      </a:lnTo>
                      <a:lnTo>
                        <a:pt x="56" y="70"/>
                      </a:lnTo>
                      <a:lnTo>
                        <a:pt x="45" y="50"/>
                      </a:lnTo>
                      <a:lnTo>
                        <a:pt x="29" y="39"/>
                      </a:lnTo>
                      <a:lnTo>
                        <a:pt x="23" y="28"/>
                      </a:lnTo>
                      <a:lnTo>
                        <a:pt x="31"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229" name="Freeform 23"/>
                <p:cNvSpPr>
                  <a:spLocks/>
                </p:cNvSpPr>
                <p:nvPr/>
              </p:nvSpPr>
              <p:spPr bwMode="auto">
                <a:xfrm>
                  <a:off x="4448" y="1104"/>
                  <a:ext cx="165" cy="237"/>
                </a:xfrm>
                <a:custGeom>
                  <a:avLst/>
                  <a:gdLst>
                    <a:gd name="T0" fmla="*/ 0 w 165"/>
                    <a:gd name="T1" fmla="*/ 0 h 237"/>
                    <a:gd name="T2" fmla="*/ 16 w 165"/>
                    <a:gd name="T3" fmla="*/ 0 h 237"/>
                    <a:gd name="T4" fmla="*/ 21 w 165"/>
                    <a:gd name="T5" fmla="*/ 17 h 237"/>
                    <a:gd name="T6" fmla="*/ 43 w 165"/>
                    <a:gd name="T7" fmla="*/ 42 h 237"/>
                    <a:gd name="T8" fmla="*/ 53 w 165"/>
                    <a:gd name="T9" fmla="*/ 69 h 237"/>
                    <a:gd name="T10" fmla="*/ 68 w 165"/>
                    <a:gd name="T11" fmla="*/ 72 h 237"/>
                    <a:gd name="T12" fmla="*/ 80 w 165"/>
                    <a:gd name="T13" fmla="*/ 78 h 237"/>
                    <a:gd name="T14" fmla="*/ 90 w 165"/>
                    <a:gd name="T15" fmla="*/ 89 h 237"/>
                    <a:gd name="T16" fmla="*/ 102 w 165"/>
                    <a:gd name="T17" fmla="*/ 89 h 237"/>
                    <a:gd name="T18" fmla="*/ 115 w 165"/>
                    <a:gd name="T19" fmla="*/ 106 h 237"/>
                    <a:gd name="T20" fmla="*/ 127 w 165"/>
                    <a:gd name="T21" fmla="*/ 119 h 237"/>
                    <a:gd name="T22" fmla="*/ 141 w 165"/>
                    <a:gd name="T23" fmla="*/ 128 h 237"/>
                    <a:gd name="T24" fmla="*/ 139 w 165"/>
                    <a:gd name="T25" fmla="*/ 136 h 237"/>
                    <a:gd name="T26" fmla="*/ 131 w 165"/>
                    <a:gd name="T27" fmla="*/ 142 h 237"/>
                    <a:gd name="T28" fmla="*/ 123 w 165"/>
                    <a:gd name="T29" fmla="*/ 142 h 237"/>
                    <a:gd name="T30" fmla="*/ 119 w 165"/>
                    <a:gd name="T31" fmla="*/ 150 h 237"/>
                    <a:gd name="T32" fmla="*/ 135 w 165"/>
                    <a:gd name="T33" fmla="*/ 167 h 237"/>
                    <a:gd name="T34" fmla="*/ 146 w 165"/>
                    <a:gd name="T35" fmla="*/ 183 h 237"/>
                    <a:gd name="T36" fmla="*/ 164 w 165"/>
                    <a:gd name="T37" fmla="*/ 200 h 237"/>
                    <a:gd name="T38" fmla="*/ 152 w 165"/>
                    <a:gd name="T39" fmla="*/ 219 h 237"/>
                    <a:gd name="T40" fmla="*/ 143 w 165"/>
                    <a:gd name="T41" fmla="*/ 225 h 237"/>
                    <a:gd name="T42" fmla="*/ 144 w 165"/>
                    <a:gd name="T43" fmla="*/ 236 h 237"/>
                    <a:gd name="T44" fmla="*/ 127 w 165"/>
                    <a:gd name="T45" fmla="*/ 236 h 237"/>
                    <a:gd name="T46" fmla="*/ 121 w 165"/>
                    <a:gd name="T47" fmla="*/ 228 h 237"/>
                    <a:gd name="T48" fmla="*/ 107 w 165"/>
                    <a:gd name="T49" fmla="*/ 205 h 237"/>
                    <a:gd name="T50" fmla="*/ 98 w 165"/>
                    <a:gd name="T51" fmla="*/ 186 h 237"/>
                    <a:gd name="T52" fmla="*/ 82 w 165"/>
                    <a:gd name="T53" fmla="*/ 153 h 237"/>
                    <a:gd name="T54" fmla="*/ 64 w 165"/>
                    <a:gd name="T55" fmla="*/ 128 h 237"/>
                    <a:gd name="T56" fmla="*/ 45 w 165"/>
                    <a:gd name="T57" fmla="*/ 92 h 237"/>
                    <a:gd name="T58" fmla="*/ 33 w 165"/>
                    <a:gd name="T59" fmla="*/ 81 h 237"/>
                    <a:gd name="T60" fmla="*/ 23 w 165"/>
                    <a:gd name="T61" fmla="*/ 72 h 237"/>
                    <a:gd name="T62" fmla="*/ 20 w 165"/>
                    <a:gd name="T63" fmla="*/ 53 h 237"/>
                    <a:gd name="T64" fmla="*/ 2 w 165"/>
                    <a:gd name="T65" fmla="*/ 36 h 237"/>
                    <a:gd name="T66" fmla="*/ 2 w 165"/>
                    <a:gd name="T67" fmla="*/ 25 h 237"/>
                    <a:gd name="T68" fmla="*/ 0 w 165"/>
                    <a:gd name="T69" fmla="*/ 0 h 2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5" h="237">
                      <a:moveTo>
                        <a:pt x="0" y="0"/>
                      </a:moveTo>
                      <a:lnTo>
                        <a:pt x="16" y="0"/>
                      </a:lnTo>
                      <a:lnTo>
                        <a:pt x="21" y="17"/>
                      </a:lnTo>
                      <a:lnTo>
                        <a:pt x="43" y="42"/>
                      </a:lnTo>
                      <a:lnTo>
                        <a:pt x="53" y="69"/>
                      </a:lnTo>
                      <a:lnTo>
                        <a:pt x="68" y="72"/>
                      </a:lnTo>
                      <a:lnTo>
                        <a:pt x="80" y="78"/>
                      </a:lnTo>
                      <a:lnTo>
                        <a:pt x="90" y="89"/>
                      </a:lnTo>
                      <a:lnTo>
                        <a:pt x="102" y="89"/>
                      </a:lnTo>
                      <a:lnTo>
                        <a:pt x="115" y="106"/>
                      </a:lnTo>
                      <a:lnTo>
                        <a:pt x="127" y="119"/>
                      </a:lnTo>
                      <a:lnTo>
                        <a:pt x="141" y="128"/>
                      </a:lnTo>
                      <a:lnTo>
                        <a:pt x="139" y="136"/>
                      </a:lnTo>
                      <a:lnTo>
                        <a:pt x="131" y="142"/>
                      </a:lnTo>
                      <a:lnTo>
                        <a:pt x="123" y="142"/>
                      </a:lnTo>
                      <a:lnTo>
                        <a:pt x="119" y="150"/>
                      </a:lnTo>
                      <a:lnTo>
                        <a:pt x="135" y="167"/>
                      </a:lnTo>
                      <a:lnTo>
                        <a:pt x="146" y="183"/>
                      </a:lnTo>
                      <a:lnTo>
                        <a:pt x="164" y="200"/>
                      </a:lnTo>
                      <a:lnTo>
                        <a:pt x="152" y="219"/>
                      </a:lnTo>
                      <a:lnTo>
                        <a:pt x="143" y="225"/>
                      </a:lnTo>
                      <a:lnTo>
                        <a:pt x="144" y="236"/>
                      </a:lnTo>
                      <a:lnTo>
                        <a:pt x="127" y="236"/>
                      </a:lnTo>
                      <a:lnTo>
                        <a:pt x="121" y="228"/>
                      </a:lnTo>
                      <a:lnTo>
                        <a:pt x="107" y="205"/>
                      </a:lnTo>
                      <a:lnTo>
                        <a:pt x="98" y="186"/>
                      </a:lnTo>
                      <a:lnTo>
                        <a:pt x="82" y="153"/>
                      </a:lnTo>
                      <a:lnTo>
                        <a:pt x="64" y="128"/>
                      </a:lnTo>
                      <a:lnTo>
                        <a:pt x="45" y="92"/>
                      </a:lnTo>
                      <a:lnTo>
                        <a:pt x="33" y="81"/>
                      </a:lnTo>
                      <a:lnTo>
                        <a:pt x="23" y="72"/>
                      </a:lnTo>
                      <a:lnTo>
                        <a:pt x="20" y="53"/>
                      </a:lnTo>
                      <a:lnTo>
                        <a:pt x="2" y="36"/>
                      </a:lnTo>
                      <a:lnTo>
                        <a:pt x="2" y="25"/>
                      </a:lnTo>
                      <a:lnTo>
                        <a:pt x="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8211" name="Group 33"/>
              <p:cNvGrpSpPr>
                <a:grpSpLocks/>
              </p:cNvGrpSpPr>
              <p:nvPr/>
            </p:nvGrpSpPr>
            <p:grpSpPr bwMode="auto">
              <a:xfrm>
                <a:off x="2314" y="617"/>
                <a:ext cx="2387" cy="2766"/>
                <a:chOff x="2314" y="617"/>
                <a:chExt cx="2387" cy="2766"/>
              </a:xfrm>
            </p:grpSpPr>
            <p:sp>
              <p:nvSpPr>
                <p:cNvPr id="8212" name="Freeform 25"/>
                <p:cNvSpPr>
                  <a:spLocks/>
                </p:cNvSpPr>
                <p:nvPr/>
              </p:nvSpPr>
              <p:spPr bwMode="auto">
                <a:xfrm>
                  <a:off x="2314" y="1584"/>
                  <a:ext cx="1187" cy="1799"/>
                </a:xfrm>
                <a:custGeom>
                  <a:avLst/>
                  <a:gdLst>
                    <a:gd name="T0" fmla="*/ 906 w 1187"/>
                    <a:gd name="T1" fmla="*/ 290 h 1799"/>
                    <a:gd name="T2" fmla="*/ 1017 w 1187"/>
                    <a:gd name="T3" fmla="*/ 589 h 1799"/>
                    <a:gd name="T4" fmla="*/ 1062 w 1187"/>
                    <a:gd name="T5" fmla="*/ 664 h 1799"/>
                    <a:gd name="T6" fmla="*/ 1159 w 1187"/>
                    <a:gd name="T7" fmla="*/ 645 h 1799"/>
                    <a:gd name="T8" fmla="*/ 1184 w 1187"/>
                    <a:gd name="T9" fmla="*/ 718 h 1799"/>
                    <a:gd name="T10" fmla="*/ 1067 w 1187"/>
                    <a:gd name="T11" fmla="*/ 919 h 1799"/>
                    <a:gd name="T12" fmla="*/ 972 w 1187"/>
                    <a:gd name="T13" fmla="*/ 1150 h 1799"/>
                    <a:gd name="T14" fmla="*/ 986 w 1187"/>
                    <a:gd name="T15" fmla="*/ 1234 h 1799"/>
                    <a:gd name="T16" fmla="*/ 986 w 1187"/>
                    <a:gd name="T17" fmla="*/ 1318 h 1799"/>
                    <a:gd name="T18" fmla="*/ 943 w 1187"/>
                    <a:gd name="T19" fmla="*/ 1349 h 1799"/>
                    <a:gd name="T20" fmla="*/ 881 w 1187"/>
                    <a:gd name="T21" fmla="*/ 1463 h 1799"/>
                    <a:gd name="T22" fmla="*/ 857 w 1187"/>
                    <a:gd name="T23" fmla="*/ 1561 h 1799"/>
                    <a:gd name="T24" fmla="*/ 799 w 1187"/>
                    <a:gd name="T25" fmla="*/ 1695 h 1799"/>
                    <a:gd name="T26" fmla="*/ 766 w 1187"/>
                    <a:gd name="T27" fmla="*/ 1725 h 1799"/>
                    <a:gd name="T28" fmla="*/ 694 w 1187"/>
                    <a:gd name="T29" fmla="*/ 1792 h 1799"/>
                    <a:gd name="T30" fmla="*/ 607 w 1187"/>
                    <a:gd name="T31" fmla="*/ 1770 h 1799"/>
                    <a:gd name="T32" fmla="*/ 597 w 1187"/>
                    <a:gd name="T33" fmla="*/ 1706 h 1799"/>
                    <a:gd name="T34" fmla="*/ 558 w 1187"/>
                    <a:gd name="T35" fmla="*/ 1617 h 1799"/>
                    <a:gd name="T36" fmla="*/ 550 w 1187"/>
                    <a:gd name="T37" fmla="*/ 1541 h 1799"/>
                    <a:gd name="T38" fmla="*/ 539 w 1187"/>
                    <a:gd name="T39" fmla="*/ 1491 h 1799"/>
                    <a:gd name="T40" fmla="*/ 502 w 1187"/>
                    <a:gd name="T41" fmla="*/ 1435 h 1799"/>
                    <a:gd name="T42" fmla="*/ 478 w 1187"/>
                    <a:gd name="T43" fmla="*/ 1362 h 1799"/>
                    <a:gd name="T44" fmla="*/ 511 w 1187"/>
                    <a:gd name="T45" fmla="*/ 1240 h 1799"/>
                    <a:gd name="T46" fmla="*/ 496 w 1187"/>
                    <a:gd name="T47" fmla="*/ 1067 h 1799"/>
                    <a:gd name="T48" fmla="*/ 443 w 1187"/>
                    <a:gd name="T49" fmla="*/ 980 h 1799"/>
                    <a:gd name="T50" fmla="*/ 436 w 1187"/>
                    <a:gd name="T51" fmla="*/ 843 h 1799"/>
                    <a:gd name="T52" fmla="*/ 360 w 1187"/>
                    <a:gd name="T53" fmla="*/ 793 h 1799"/>
                    <a:gd name="T54" fmla="*/ 261 w 1187"/>
                    <a:gd name="T55" fmla="*/ 807 h 1799"/>
                    <a:gd name="T56" fmla="*/ 56 w 1187"/>
                    <a:gd name="T57" fmla="*/ 698 h 1799"/>
                    <a:gd name="T58" fmla="*/ 10 w 1187"/>
                    <a:gd name="T59" fmla="*/ 522 h 1799"/>
                    <a:gd name="T60" fmla="*/ 47 w 1187"/>
                    <a:gd name="T61" fmla="*/ 396 h 1799"/>
                    <a:gd name="T62" fmla="*/ 115 w 1187"/>
                    <a:gd name="T63" fmla="*/ 260 h 1799"/>
                    <a:gd name="T64" fmla="*/ 216 w 1187"/>
                    <a:gd name="T65" fmla="*/ 156 h 1799"/>
                    <a:gd name="T66" fmla="*/ 292 w 1187"/>
                    <a:gd name="T67" fmla="*/ 47 h 1799"/>
                    <a:gd name="T68" fmla="*/ 362 w 1187"/>
                    <a:gd name="T69" fmla="*/ 75 h 1799"/>
                    <a:gd name="T70" fmla="*/ 437 w 1187"/>
                    <a:gd name="T71" fmla="*/ 28 h 1799"/>
                    <a:gd name="T72" fmla="*/ 490 w 1187"/>
                    <a:gd name="T73" fmla="*/ 6 h 1799"/>
                    <a:gd name="T74" fmla="*/ 531 w 1187"/>
                    <a:gd name="T75" fmla="*/ 61 h 1799"/>
                    <a:gd name="T76" fmla="*/ 612 w 1187"/>
                    <a:gd name="T77" fmla="*/ 151 h 1799"/>
                    <a:gd name="T78" fmla="*/ 669 w 1187"/>
                    <a:gd name="T79" fmla="*/ 109 h 1799"/>
                    <a:gd name="T80" fmla="*/ 754 w 1187"/>
                    <a:gd name="T81" fmla="*/ 140 h 1799"/>
                    <a:gd name="T82" fmla="*/ 848 w 1187"/>
                    <a:gd name="T83" fmla="*/ 137 h 17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87" h="1799">
                      <a:moveTo>
                        <a:pt x="887" y="215"/>
                      </a:moveTo>
                      <a:lnTo>
                        <a:pt x="906" y="290"/>
                      </a:lnTo>
                      <a:lnTo>
                        <a:pt x="943" y="405"/>
                      </a:lnTo>
                      <a:lnTo>
                        <a:pt x="1017" y="589"/>
                      </a:lnTo>
                      <a:lnTo>
                        <a:pt x="1044" y="611"/>
                      </a:lnTo>
                      <a:lnTo>
                        <a:pt x="1062" y="664"/>
                      </a:lnTo>
                      <a:lnTo>
                        <a:pt x="1120" y="662"/>
                      </a:lnTo>
                      <a:lnTo>
                        <a:pt x="1159" y="645"/>
                      </a:lnTo>
                      <a:lnTo>
                        <a:pt x="1186" y="645"/>
                      </a:lnTo>
                      <a:lnTo>
                        <a:pt x="1184" y="718"/>
                      </a:lnTo>
                      <a:lnTo>
                        <a:pt x="1174" y="757"/>
                      </a:lnTo>
                      <a:lnTo>
                        <a:pt x="1067" y="919"/>
                      </a:lnTo>
                      <a:lnTo>
                        <a:pt x="970" y="1086"/>
                      </a:lnTo>
                      <a:lnTo>
                        <a:pt x="972" y="1150"/>
                      </a:lnTo>
                      <a:lnTo>
                        <a:pt x="999" y="1198"/>
                      </a:lnTo>
                      <a:lnTo>
                        <a:pt x="986" y="1234"/>
                      </a:lnTo>
                      <a:lnTo>
                        <a:pt x="994" y="1281"/>
                      </a:lnTo>
                      <a:lnTo>
                        <a:pt x="986" y="1318"/>
                      </a:lnTo>
                      <a:lnTo>
                        <a:pt x="962" y="1349"/>
                      </a:lnTo>
                      <a:lnTo>
                        <a:pt x="943" y="1349"/>
                      </a:lnTo>
                      <a:lnTo>
                        <a:pt x="910" y="1402"/>
                      </a:lnTo>
                      <a:lnTo>
                        <a:pt x="881" y="1463"/>
                      </a:lnTo>
                      <a:lnTo>
                        <a:pt x="887" y="1530"/>
                      </a:lnTo>
                      <a:lnTo>
                        <a:pt x="857" y="1561"/>
                      </a:lnTo>
                      <a:lnTo>
                        <a:pt x="830" y="1630"/>
                      </a:lnTo>
                      <a:lnTo>
                        <a:pt x="799" y="1695"/>
                      </a:lnTo>
                      <a:lnTo>
                        <a:pt x="782" y="1720"/>
                      </a:lnTo>
                      <a:lnTo>
                        <a:pt x="766" y="1725"/>
                      </a:lnTo>
                      <a:lnTo>
                        <a:pt x="739" y="1767"/>
                      </a:lnTo>
                      <a:lnTo>
                        <a:pt x="694" y="1792"/>
                      </a:lnTo>
                      <a:lnTo>
                        <a:pt x="638" y="1798"/>
                      </a:lnTo>
                      <a:lnTo>
                        <a:pt x="607" y="1770"/>
                      </a:lnTo>
                      <a:lnTo>
                        <a:pt x="603" y="1742"/>
                      </a:lnTo>
                      <a:lnTo>
                        <a:pt x="597" y="1706"/>
                      </a:lnTo>
                      <a:lnTo>
                        <a:pt x="576" y="1686"/>
                      </a:lnTo>
                      <a:lnTo>
                        <a:pt x="558" y="1617"/>
                      </a:lnTo>
                      <a:lnTo>
                        <a:pt x="552" y="1583"/>
                      </a:lnTo>
                      <a:lnTo>
                        <a:pt x="550" y="1541"/>
                      </a:lnTo>
                      <a:lnTo>
                        <a:pt x="541" y="1510"/>
                      </a:lnTo>
                      <a:lnTo>
                        <a:pt x="539" y="1491"/>
                      </a:lnTo>
                      <a:lnTo>
                        <a:pt x="521" y="1460"/>
                      </a:lnTo>
                      <a:lnTo>
                        <a:pt x="502" y="1435"/>
                      </a:lnTo>
                      <a:lnTo>
                        <a:pt x="488" y="1393"/>
                      </a:lnTo>
                      <a:lnTo>
                        <a:pt x="478" y="1362"/>
                      </a:lnTo>
                      <a:lnTo>
                        <a:pt x="482" y="1312"/>
                      </a:lnTo>
                      <a:lnTo>
                        <a:pt x="511" y="1240"/>
                      </a:lnTo>
                      <a:lnTo>
                        <a:pt x="517" y="1159"/>
                      </a:lnTo>
                      <a:lnTo>
                        <a:pt x="496" y="1067"/>
                      </a:lnTo>
                      <a:lnTo>
                        <a:pt x="465" y="1030"/>
                      </a:lnTo>
                      <a:lnTo>
                        <a:pt x="443" y="980"/>
                      </a:lnTo>
                      <a:lnTo>
                        <a:pt x="451" y="902"/>
                      </a:lnTo>
                      <a:lnTo>
                        <a:pt x="436" y="843"/>
                      </a:lnTo>
                      <a:lnTo>
                        <a:pt x="399" y="838"/>
                      </a:lnTo>
                      <a:lnTo>
                        <a:pt x="360" y="793"/>
                      </a:lnTo>
                      <a:lnTo>
                        <a:pt x="311" y="768"/>
                      </a:lnTo>
                      <a:lnTo>
                        <a:pt x="261" y="807"/>
                      </a:lnTo>
                      <a:lnTo>
                        <a:pt x="128" y="796"/>
                      </a:lnTo>
                      <a:lnTo>
                        <a:pt x="56" y="698"/>
                      </a:lnTo>
                      <a:lnTo>
                        <a:pt x="0" y="567"/>
                      </a:lnTo>
                      <a:lnTo>
                        <a:pt x="10" y="522"/>
                      </a:lnTo>
                      <a:lnTo>
                        <a:pt x="35" y="489"/>
                      </a:lnTo>
                      <a:lnTo>
                        <a:pt x="47" y="396"/>
                      </a:lnTo>
                      <a:lnTo>
                        <a:pt x="64" y="329"/>
                      </a:lnTo>
                      <a:lnTo>
                        <a:pt x="115" y="260"/>
                      </a:lnTo>
                      <a:lnTo>
                        <a:pt x="167" y="229"/>
                      </a:lnTo>
                      <a:lnTo>
                        <a:pt x="216" y="156"/>
                      </a:lnTo>
                      <a:lnTo>
                        <a:pt x="227" y="126"/>
                      </a:lnTo>
                      <a:lnTo>
                        <a:pt x="292" y="47"/>
                      </a:lnTo>
                      <a:lnTo>
                        <a:pt x="332" y="78"/>
                      </a:lnTo>
                      <a:lnTo>
                        <a:pt x="362" y="75"/>
                      </a:lnTo>
                      <a:lnTo>
                        <a:pt x="397" y="34"/>
                      </a:lnTo>
                      <a:lnTo>
                        <a:pt x="437" y="28"/>
                      </a:lnTo>
                      <a:lnTo>
                        <a:pt x="465" y="39"/>
                      </a:lnTo>
                      <a:lnTo>
                        <a:pt x="490" y="6"/>
                      </a:lnTo>
                      <a:lnTo>
                        <a:pt x="523" y="0"/>
                      </a:lnTo>
                      <a:lnTo>
                        <a:pt x="531" y="61"/>
                      </a:lnTo>
                      <a:lnTo>
                        <a:pt x="552" y="106"/>
                      </a:lnTo>
                      <a:lnTo>
                        <a:pt x="612" y="151"/>
                      </a:lnTo>
                      <a:lnTo>
                        <a:pt x="663" y="159"/>
                      </a:lnTo>
                      <a:lnTo>
                        <a:pt x="669" y="109"/>
                      </a:lnTo>
                      <a:lnTo>
                        <a:pt x="708" y="109"/>
                      </a:lnTo>
                      <a:lnTo>
                        <a:pt x="754" y="140"/>
                      </a:lnTo>
                      <a:lnTo>
                        <a:pt x="805" y="156"/>
                      </a:lnTo>
                      <a:lnTo>
                        <a:pt x="848" y="137"/>
                      </a:lnTo>
                      <a:lnTo>
                        <a:pt x="887" y="215"/>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8213" name="Group 30"/>
                <p:cNvGrpSpPr>
                  <a:grpSpLocks/>
                </p:cNvGrpSpPr>
                <p:nvPr/>
              </p:nvGrpSpPr>
              <p:grpSpPr bwMode="auto">
                <a:xfrm>
                  <a:off x="2395" y="617"/>
                  <a:ext cx="526" cy="620"/>
                  <a:chOff x="2395" y="617"/>
                  <a:chExt cx="526" cy="620"/>
                </a:xfrm>
              </p:grpSpPr>
              <p:grpSp>
                <p:nvGrpSpPr>
                  <p:cNvPr id="8216" name="Group 28"/>
                  <p:cNvGrpSpPr>
                    <a:grpSpLocks/>
                  </p:cNvGrpSpPr>
                  <p:nvPr/>
                </p:nvGrpSpPr>
                <p:grpSpPr bwMode="auto">
                  <a:xfrm>
                    <a:off x="2603" y="1004"/>
                    <a:ext cx="165" cy="233"/>
                    <a:chOff x="2603" y="1004"/>
                    <a:chExt cx="165" cy="233"/>
                  </a:xfrm>
                </p:grpSpPr>
                <p:sp>
                  <p:nvSpPr>
                    <p:cNvPr id="8218" name="Freeform 26"/>
                    <p:cNvSpPr>
                      <a:spLocks/>
                    </p:cNvSpPr>
                    <p:nvPr/>
                  </p:nvSpPr>
                  <p:spPr bwMode="auto">
                    <a:xfrm>
                      <a:off x="2603" y="1089"/>
                      <a:ext cx="78" cy="132"/>
                    </a:xfrm>
                    <a:custGeom>
                      <a:avLst/>
                      <a:gdLst>
                        <a:gd name="T0" fmla="*/ 18 w 78"/>
                        <a:gd name="T1" fmla="*/ 40 h 132"/>
                        <a:gd name="T2" fmla="*/ 24 w 78"/>
                        <a:gd name="T3" fmla="*/ 26 h 132"/>
                        <a:gd name="T4" fmla="*/ 38 w 78"/>
                        <a:gd name="T5" fmla="*/ 26 h 132"/>
                        <a:gd name="T6" fmla="*/ 57 w 78"/>
                        <a:gd name="T7" fmla="*/ 0 h 132"/>
                        <a:gd name="T8" fmla="*/ 63 w 78"/>
                        <a:gd name="T9" fmla="*/ 17 h 132"/>
                        <a:gd name="T10" fmla="*/ 73 w 78"/>
                        <a:gd name="T11" fmla="*/ 17 h 132"/>
                        <a:gd name="T12" fmla="*/ 77 w 78"/>
                        <a:gd name="T13" fmla="*/ 26 h 132"/>
                        <a:gd name="T14" fmla="*/ 71 w 78"/>
                        <a:gd name="T15" fmla="*/ 40 h 132"/>
                        <a:gd name="T16" fmla="*/ 63 w 78"/>
                        <a:gd name="T17" fmla="*/ 46 h 132"/>
                        <a:gd name="T18" fmla="*/ 63 w 78"/>
                        <a:gd name="T19" fmla="*/ 57 h 132"/>
                        <a:gd name="T20" fmla="*/ 61 w 78"/>
                        <a:gd name="T21" fmla="*/ 63 h 132"/>
                        <a:gd name="T22" fmla="*/ 59 w 78"/>
                        <a:gd name="T23" fmla="*/ 71 h 132"/>
                        <a:gd name="T24" fmla="*/ 63 w 78"/>
                        <a:gd name="T25" fmla="*/ 83 h 132"/>
                        <a:gd name="T26" fmla="*/ 57 w 78"/>
                        <a:gd name="T27" fmla="*/ 94 h 132"/>
                        <a:gd name="T28" fmla="*/ 51 w 78"/>
                        <a:gd name="T29" fmla="*/ 100 h 132"/>
                        <a:gd name="T30" fmla="*/ 45 w 78"/>
                        <a:gd name="T31" fmla="*/ 100 h 132"/>
                        <a:gd name="T32" fmla="*/ 43 w 78"/>
                        <a:gd name="T33" fmla="*/ 103 h 132"/>
                        <a:gd name="T34" fmla="*/ 41 w 78"/>
                        <a:gd name="T35" fmla="*/ 111 h 132"/>
                        <a:gd name="T36" fmla="*/ 32 w 78"/>
                        <a:gd name="T37" fmla="*/ 114 h 132"/>
                        <a:gd name="T38" fmla="*/ 30 w 78"/>
                        <a:gd name="T39" fmla="*/ 111 h 132"/>
                        <a:gd name="T40" fmla="*/ 22 w 78"/>
                        <a:gd name="T41" fmla="*/ 120 h 132"/>
                        <a:gd name="T42" fmla="*/ 20 w 78"/>
                        <a:gd name="T43" fmla="*/ 122 h 132"/>
                        <a:gd name="T44" fmla="*/ 10 w 78"/>
                        <a:gd name="T45" fmla="*/ 131 h 132"/>
                        <a:gd name="T46" fmla="*/ 6 w 78"/>
                        <a:gd name="T47" fmla="*/ 131 h 132"/>
                        <a:gd name="T48" fmla="*/ 4 w 78"/>
                        <a:gd name="T49" fmla="*/ 125 h 132"/>
                        <a:gd name="T50" fmla="*/ 2 w 78"/>
                        <a:gd name="T51" fmla="*/ 111 h 132"/>
                        <a:gd name="T52" fmla="*/ 0 w 78"/>
                        <a:gd name="T53" fmla="*/ 108 h 132"/>
                        <a:gd name="T54" fmla="*/ 0 w 78"/>
                        <a:gd name="T55" fmla="*/ 97 h 132"/>
                        <a:gd name="T56" fmla="*/ 6 w 78"/>
                        <a:gd name="T57" fmla="*/ 91 h 132"/>
                        <a:gd name="T58" fmla="*/ 12 w 78"/>
                        <a:gd name="T59" fmla="*/ 85 h 132"/>
                        <a:gd name="T60" fmla="*/ 16 w 78"/>
                        <a:gd name="T61" fmla="*/ 74 h 132"/>
                        <a:gd name="T62" fmla="*/ 22 w 78"/>
                        <a:gd name="T63" fmla="*/ 74 h 132"/>
                        <a:gd name="T64" fmla="*/ 26 w 78"/>
                        <a:gd name="T65" fmla="*/ 77 h 132"/>
                        <a:gd name="T66" fmla="*/ 32 w 78"/>
                        <a:gd name="T67" fmla="*/ 74 h 132"/>
                        <a:gd name="T68" fmla="*/ 26 w 78"/>
                        <a:gd name="T69" fmla="*/ 71 h 132"/>
                        <a:gd name="T70" fmla="*/ 18 w 78"/>
                        <a:gd name="T71" fmla="*/ 40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8" h="132">
                          <a:moveTo>
                            <a:pt x="18" y="40"/>
                          </a:moveTo>
                          <a:lnTo>
                            <a:pt x="24" y="26"/>
                          </a:lnTo>
                          <a:lnTo>
                            <a:pt x="38" y="26"/>
                          </a:lnTo>
                          <a:lnTo>
                            <a:pt x="57" y="0"/>
                          </a:lnTo>
                          <a:lnTo>
                            <a:pt x="63" y="17"/>
                          </a:lnTo>
                          <a:lnTo>
                            <a:pt x="73" y="17"/>
                          </a:lnTo>
                          <a:lnTo>
                            <a:pt x="77" y="26"/>
                          </a:lnTo>
                          <a:lnTo>
                            <a:pt x="71" y="40"/>
                          </a:lnTo>
                          <a:lnTo>
                            <a:pt x="63" y="46"/>
                          </a:lnTo>
                          <a:lnTo>
                            <a:pt x="63" y="57"/>
                          </a:lnTo>
                          <a:lnTo>
                            <a:pt x="61" y="63"/>
                          </a:lnTo>
                          <a:lnTo>
                            <a:pt x="59" y="71"/>
                          </a:lnTo>
                          <a:lnTo>
                            <a:pt x="63" y="83"/>
                          </a:lnTo>
                          <a:lnTo>
                            <a:pt x="57" y="94"/>
                          </a:lnTo>
                          <a:lnTo>
                            <a:pt x="51" y="100"/>
                          </a:lnTo>
                          <a:lnTo>
                            <a:pt x="45" y="100"/>
                          </a:lnTo>
                          <a:lnTo>
                            <a:pt x="43" y="103"/>
                          </a:lnTo>
                          <a:lnTo>
                            <a:pt x="41" y="111"/>
                          </a:lnTo>
                          <a:lnTo>
                            <a:pt x="32" y="114"/>
                          </a:lnTo>
                          <a:lnTo>
                            <a:pt x="30" y="111"/>
                          </a:lnTo>
                          <a:lnTo>
                            <a:pt x="22" y="120"/>
                          </a:lnTo>
                          <a:lnTo>
                            <a:pt x="20" y="122"/>
                          </a:lnTo>
                          <a:lnTo>
                            <a:pt x="10" y="131"/>
                          </a:lnTo>
                          <a:lnTo>
                            <a:pt x="6" y="131"/>
                          </a:lnTo>
                          <a:lnTo>
                            <a:pt x="4" y="125"/>
                          </a:lnTo>
                          <a:lnTo>
                            <a:pt x="2" y="111"/>
                          </a:lnTo>
                          <a:lnTo>
                            <a:pt x="0" y="108"/>
                          </a:lnTo>
                          <a:lnTo>
                            <a:pt x="0" y="97"/>
                          </a:lnTo>
                          <a:lnTo>
                            <a:pt x="6" y="91"/>
                          </a:lnTo>
                          <a:lnTo>
                            <a:pt x="12" y="85"/>
                          </a:lnTo>
                          <a:lnTo>
                            <a:pt x="16" y="74"/>
                          </a:lnTo>
                          <a:lnTo>
                            <a:pt x="22" y="74"/>
                          </a:lnTo>
                          <a:lnTo>
                            <a:pt x="26" y="77"/>
                          </a:lnTo>
                          <a:lnTo>
                            <a:pt x="32" y="74"/>
                          </a:lnTo>
                          <a:lnTo>
                            <a:pt x="26" y="71"/>
                          </a:lnTo>
                          <a:lnTo>
                            <a:pt x="18" y="4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219" name="Freeform 27"/>
                    <p:cNvSpPr>
                      <a:spLocks/>
                    </p:cNvSpPr>
                    <p:nvPr/>
                  </p:nvSpPr>
                  <p:spPr bwMode="auto">
                    <a:xfrm>
                      <a:off x="2674" y="1004"/>
                      <a:ext cx="94" cy="233"/>
                    </a:xfrm>
                    <a:custGeom>
                      <a:avLst/>
                      <a:gdLst>
                        <a:gd name="T0" fmla="*/ 36 w 94"/>
                        <a:gd name="T1" fmla="*/ 25 h 233"/>
                        <a:gd name="T2" fmla="*/ 57 w 94"/>
                        <a:gd name="T3" fmla="*/ 22 h 233"/>
                        <a:gd name="T4" fmla="*/ 65 w 94"/>
                        <a:gd name="T5" fmla="*/ 14 h 233"/>
                        <a:gd name="T6" fmla="*/ 75 w 94"/>
                        <a:gd name="T7" fmla="*/ 6 h 233"/>
                        <a:gd name="T8" fmla="*/ 93 w 94"/>
                        <a:gd name="T9" fmla="*/ 3 h 233"/>
                        <a:gd name="T10" fmla="*/ 87 w 94"/>
                        <a:gd name="T11" fmla="*/ 22 h 233"/>
                        <a:gd name="T12" fmla="*/ 79 w 94"/>
                        <a:gd name="T13" fmla="*/ 28 h 233"/>
                        <a:gd name="T14" fmla="*/ 67 w 94"/>
                        <a:gd name="T15" fmla="*/ 45 h 233"/>
                        <a:gd name="T16" fmla="*/ 81 w 94"/>
                        <a:gd name="T17" fmla="*/ 45 h 233"/>
                        <a:gd name="T18" fmla="*/ 93 w 94"/>
                        <a:gd name="T19" fmla="*/ 45 h 233"/>
                        <a:gd name="T20" fmla="*/ 85 w 94"/>
                        <a:gd name="T21" fmla="*/ 64 h 233"/>
                        <a:gd name="T22" fmla="*/ 71 w 94"/>
                        <a:gd name="T23" fmla="*/ 73 h 233"/>
                        <a:gd name="T24" fmla="*/ 69 w 94"/>
                        <a:gd name="T25" fmla="*/ 87 h 233"/>
                        <a:gd name="T26" fmla="*/ 81 w 94"/>
                        <a:gd name="T27" fmla="*/ 106 h 233"/>
                        <a:gd name="T28" fmla="*/ 87 w 94"/>
                        <a:gd name="T29" fmla="*/ 126 h 233"/>
                        <a:gd name="T30" fmla="*/ 93 w 94"/>
                        <a:gd name="T31" fmla="*/ 151 h 233"/>
                        <a:gd name="T32" fmla="*/ 89 w 94"/>
                        <a:gd name="T33" fmla="*/ 182 h 233"/>
                        <a:gd name="T34" fmla="*/ 79 w 94"/>
                        <a:gd name="T35" fmla="*/ 196 h 233"/>
                        <a:gd name="T36" fmla="*/ 87 w 94"/>
                        <a:gd name="T37" fmla="*/ 218 h 233"/>
                        <a:gd name="T38" fmla="*/ 65 w 94"/>
                        <a:gd name="T39" fmla="*/ 218 h 233"/>
                        <a:gd name="T40" fmla="*/ 53 w 94"/>
                        <a:gd name="T41" fmla="*/ 215 h 233"/>
                        <a:gd name="T42" fmla="*/ 36 w 94"/>
                        <a:gd name="T43" fmla="*/ 224 h 233"/>
                        <a:gd name="T44" fmla="*/ 26 w 94"/>
                        <a:gd name="T45" fmla="*/ 226 h 233"/>
                        <a:gd name="T46" fmla="*/ 14 w 94"/>
                        <a:gd name="T47" fmla="*/ 229 h 233"/>
                        <a:gd name="T48" fmla="*/ 4 w 94"/>
                        <a:gd name="T49" fmla="*/ 221 h 233"/>
                        <a:gd name="T50" fmla="*/ 0 w 94"/>
                        <a:gd name="T51" fmla="*/ 207 h 233"/>
                        <a:gd name="T52" fmla="*/ 10 w 94"/>
                        <a:gd name="T53" fmla="*/ 193 h 233"/>
                        <a:gd name="T54" fmla="*/ 24 w 94"/>
                        <a:gd name="T55" fmla="*/ 190 h 233"/>
                        <a:gd name="T56" fmla="*/ 16 w 94"/>
                        <a:gd name="T57" fmla="*/ 182 h 233"/>
                        <a:gd name="T58" fmla="*/ 16 w 94"/>
                        <a:gd name="T59" fmla="*/ 168 h 233"/>
                        <a:gd name="T60" fmla="*/ 28 w 94"/>
                        <a:gd name="T61" fmla="*/ 159 h 233"/>
                        <a:gd name="T62" fmla="*/ 38 w 94"/>
                        <a:gd name="T63" fmla="*/ 157 h 233"/>
                        <a:gd name="T64" fmla="*/ 44 w 94"/>
                        <a:gd name="T65" fmla="*/ 131 h 233"/>
                        <a:gd name="T66" fmla="*/ 49 w 94"/>
                        <a:gd name="T67" fmla="*/ 106 h 233"/>
                        <a:gd name="T68" fmla="*/ 40 w 94"/>
                        <a:gd name="T69" fmla="*/ 89 h 233"/>
                        <a:gd name="T70" fmla="*/ 20 w 94"/>
                        <a:gd name="T71" fmla="*/ 84 h 233"/>
                        <a:gd name="T72" fmla="*/ 30 w 94"/>
                        <a:gd name="T73" fmla="*/ 34 h 2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4" h="233">
                          <a:moveTo>
                            <a:pt x="30" y="34"/>
                          </a:moveTo>
                          <a:lnTo>
                            <a:pt x="36" y="25"/>
                          </a:lnTo>
                          <a:lnTo>
                            <a:pt x="53" y="28"/>
                          </a:lnTo>
                          <a:lnTo>
                            <a:pt x="57" y="22"/>
                          </a:lnTo>
                          <a:lnTo>
                            <a:pt x="61" y="14"/>
                          </a:lnTo>
                          <a:lnTo>
                            <a:pt x="65" y="14"/>
                          </a:lnTo>
                          <a:lnTo>
                            <a:pt x="69" y="11"/>
                          </a:lnTo>
                          <a:lnTo>
                            <a:pt x="75" y="6"/>
                          </a:lnTo>
                          <a:lnTo>
                            <a:pt x="83" y="0"/>
                          </a:lnTo>
                          <a:lnTo>
                            <a:pt x="93" y="3"/>
                          </a:lnTo>
                          <a:lnTo>
                            <a:pt x="91" y="14"/>
                          </a:lnTo>
                          <a:lnTo>
                            <a:pt x="87" y="22"/>
                          </a:lnTo>
                          <a:lnTo>
                            <a:pt x="83" y="25"/>
                          </a:lnTo>
                          <a:lnTo>
                            <a:pt x="79" y="28"/>
                          </a:lnTo>
                          <a:lnTo>
                            <a:pt x="67" y="34"/>
                          </a:lnTo>
                          <a:lnTo>
                            <a:pt x="67" y="45"/>
                          </a:lnTo>
                          <a:lnTo>
                            <a:pt x="69" y="50"/>
                          </a:lnTo>
                          <a:lnTo>
                            <a:pt x="81" y="45"/>
                          </a:lnTo>
                          <a:lnTo>
                            <a:pt x="91" y="39"/>
                          </a:lnTo>
                          <a:lnTo>
                            <a:pt x="93" y="45"/>
                          </a:lnTo>
                          <a:lnTo>
                            <a:pt x="93" y="61"/>
                          </a:lnTo>
                          <a:lnTo>
                            <a:pt x="85" y="64"/>
                          </a:lnTo>
                          <a:lnTo>
                            <a:pt x="77" y="64"/>
                          </a:lnTo>
                          <a:lnTo>
                            <a:pt x="71" y="73"/>
                          </a:lnTo>
                          <a:lnTo>
                            <a:pt x="69" y="78"/>
                          </a:lnTo>
                          <a:lnTo>
                            <a:pt x="69" y="87"/>
                          </a:lnTo>
                          <a:lnTo>
                            <a:pt x="75" y="98"/>
                          </a:lnTo>
                          <a:lnTo>
                            <a:pt x="81" y="106"/>
                          </a:lnTo>
                          <a:lnTo>
                            <a:pt x="85" y="115"/>
                          </a:lnTo>
                          <a:lnTo>
                            <a:pt x="87" y="126"/>
                          </a:lnTo>
                          <a:lnTo>
                            <a:pt x="89" y="137"/>
                          </a:lnTo>
                          <a:lnTo>
                            <a:pt x="93" y="151"/>
                          </a:lnTo>
                          <a:lnTo>
                            <a:pt x="93" y="171"/>
                          </a:lnTo>
                          <a:lnTo>
                            <a:pt x="89" y="182"/>
                          </a:lnTo>
                          <a:lnTo>
                            <a:pt x="81" y="190"/>
                          </a:lnTo>
                          <a:lnTo>
                            <a:pt x="79" y="196"/>
                          </a:lnTo>
                          <a:lnTo>
                            <a:pt x="83" y="207"/>
                          </a:lnTo>
                          <a:lnTo>
                            <a:pt x="87" y="218"/>
                          </a:lnTo>
                          <a:lnTo>
                            <a:pt x="75" y="218"/>
                          </a:lnTo>
                          <a:lnTo>
                            <a:pt x="65" y="218"/>
                          </a:lnTo>
                          <a:lnTo>
                            <a:pt x="61" y="215"/>
                          </a:lnTo>
                          <a:lnTo>
                            <a:pt x="53" y="215"/>
                          </a:lnTo>
                          <a:lnTo>
                            <a:pt x="44" y="218"/>
                          </a:lnTo>
                          <a:lnTo>
                            <a:pt x="36" y="224"/>
                          </a:lnTo>
                          <a:lnTo>
                            <a:pt x="30" y="224"/>
                          </a:lnTo>
                          <a:lnTo>
                            <a:pt x="26" y="226"/>
                          </a:lnTo>
                          <a:lnTo>
                            <a:pt x="16" y="232"/>
                          </a:lnTo>
                          <a:lnTo>
                            <a:pt x="14" y="229"/>
                          </a:lnTo>
                          <a:lnTo>
                            <a:pt x="10" y="224"/>
                          </a:lnTo>
                          <a:lnTo>
                            <a:pt x="4" y="221"/>
                          </a:lnTo>
                          <a:lnTo>
                            <a:pt x="0" y="218"/>
                          </a:lnTo>
                          <a:lnTo>
                            <a:pt x="0" y="207"/>
                          </a:lnTo>
                          <a:lnTo>
                            <a:pt x="4" y="193"/>
                          </a:lnTo>
                          <a:lnTo>
                            <a:pt x="10" y="193"/>
                          </a:lnTo>
                          <a:lnTo>
                            <a:pt x="16" y="190"/>
                          </a:lnTo>
                          <a:lnTo>
                            <a:pt x="24" y="190"/>
                          </a:lnTo>
                          <a:lnTo>
                            <a:pt x="24" y="187"/>
                          </a:lnTo>
                          <a:lnTo>
                            <a:pt x="16" y="182"/>
                          </a:lnTo>
                          <a:lnTo>
                            <a:pt x="16" y="173"/>
                          </a:lnTo>
                          <a:lnTo>
                            <a:pt x="16" y="168"/>
                          </a:lnTo>
                          <a:lnTo>
                            <a:pt x="24" y="162"/>
                          </a:lnTo>
                          <a:lnTo>
                            <a:pt x="28" y="159"/>
                          </a:lnTo>
                          <a:lnTo>
                            <a:pt x="32" y="157"/>
                          </a:lnTo>
                          <a:lnTo>
                            <a:pt x="38" y="157"/>
                          </a:lnTo>
                          <a:lnTo>
                            <a:pt x="42" y="154"/>
                          </a:lnTo>
                          <a:lnTo>
                            <a:pt x="44" y="131"/>
                          </a:lnTo>
                          <a:lnTo>
                            <a:pt x="49" y="115"/>
                          </a:lnTo>
                          <a:lnTo>
                            <a:pt x="49" y="106"/>
                          </a:lnTo>
                          <a:lnTo>
                            <a:pt x="36" y="103"/>
                          </a:lnTo>
                          <a:lnTo>
                            <a:pt x="40" y="89"/>
                          </a:lnTo>
                          <a:lnTo>
                            <a:pt x="30" y="81"/>
                          </a:lnTo>
                          <a:lnTo>
                            <a:pt x="20" y="84"/>
                          </a:lnTo>
                          <a:lnTo>
                            <a:pt x="32" y="64"/>
                          </a:lnTo>
                          <a:lnTo>
                            <a:pt x="30" y="34"/>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8217" name="Freeform 29"/>
                  <p:cNvSpPr>
                    <a:spLocks/>
                  </p:cNvSpPr>
                  <p:nvPr/>
                </p:nvSpPr>
                <p:spPr bwMode="auto">
                  <a:xfrm>
                    <a:off x="2395" y="617"/>
                    <a:ext cx="526" cy="390"/>
                  </a:xfrm>
                  <a:custGeom>
                    <a:avLst/>
                    <a:gdLst>
                      <a:gd name="T0" fmla="*/ 33 w 526"/>
                      <a:gd name="T1" fmla="*/ 381 h 390"/>
                      <a:gd name="T2" fmla="*/ 53 w 526"/>
                      <a:gd name="T3" fmla="*/ 353 h 390"/>
                      <a:gd name="T4" fmla="*/ 64 w 526"/>
                      <a:gd name="T5" fmla="*/ 344 h 390"/>
                      <a:gd name="T6" fmla="*/ 82 w 526"/>
                      <a:gd name="T7" fmla="*/ 336 h 390"/>
                      <a:gd name="T8" fmla="*/ 95 w 526"/>
                      <a:gd name="T9" fmla="*/ 336 h 390"/>
                      <a:gd name="T10" fmla="*/ 107 w 526"/>
                      <a:gd name="T11" fmla="*/ 325 h 390"/>
                      <a:gd name="T12" fmla="*/ 121 w 526"/>
                      <a:gd name="T13" fmla="*/ 308 h 390"/>
                      <a:gd name="T14" fmla="*/ 134 w 526"/>
                      <a:gd name="T15" fmla="*/ 299 h 390"/>
                      <a:gd name="T16" fmla="*/ 148 w 526"/>
                      <a:gd name="T17" fmla="*/ 291 h 390"/>
                      <a:gd name="T18" fmla="*/ 163 w 526"/>
                      <a:gd name="T19" fmla="*/ 280 h 390"/>
                      <a:gd name="T20" fmla="*/ 183 w 526"/>
                      <a:gd name="T21" fmla="*/ 274 h 390"/>
                      <a:gd name="T22" fmla="*/ 214 w 526"/>
                      <a:gd name="T23" fmla="*/ 280 h 390"/>
                      <a:gd name="T24" fmla="*/ 239 w 526"/>
                      <a:gd name="T25" fmla="*/ 269 h 390"/>
                      <a:gd name="T26" fmla="*/ 253 w 526"/>
                      <a:gd name="T27" fmla="*/ 241 h 390"/>
                      <a:gd name="T28" fmla="*/ 270 w 526"/>
                      <a:gd name="T29" fmla="*/ 218 h 390"/>
                      <a:gd name="T30" fmla="*/ 282 w 526"/>
                      <a:gd name="T31" fmla="*/ 199 h 390"/>
                      <a:gd name="T32" fmla="*/ 292 w 526"/>
                      <a:gd name="T33" fmla="*/ 182 h 390"/>
                      <a:gd name="T34" fmla="*/ 315 w 526"/>
                      <a:gd name="T35" fmla="*/ 165 h 390"/>
                      <a:gd name="T36" fmla="*/ 311 w 526"/>
                      <a:gd name="T37" fmla="*/ 188 h 390"/>
                      <a:gd name="T38" fmla="*/ 329 w 526"/>
                      <a:gd name="T39" fmla="*/ 199 h 390"/>
                      <a:gd name="T40" fmla="*/ 344 w 526"/>
                      <a:gd name="T41" fmla="*/ 190 h 390"/>
                      <a:gd name="T42" fmla="*/ 350 w 526"/>
                      <a:gd name="T43" fmla="*/ 174 h 390"/>
                      <a:gd name="T44" fmla="*/ 356 w 526"/>
                      <a:gd name="T45" fmla="*/ 157 h 390"/>
                      <a:gd name="T46" fmla="*/ 366 w 526"/>
                      <a:gd name="T47" fmla="*/ 140 h 390"/>
                      <a:gd name="T48" fmla="*/ 395 w 526"/>
                      <a:gd name="T49" fmla="*/ 140 h 390"/>
                      <a:gd name="T50" fmla="*/ 424 w 526"/>
                      <a:gd name="T51" fmla="*/ 112 h 390"/>
                      <a:gd name="T52" fmla="*/ 453 w 526"/>
                      <a:gd name="T53" fmla="*/ 92 h 390"/>
                      <a:gd name="T54" fmla="*/ 484 w 526"/>
                      <a:gd name="T55" fmla="*/ 45 h 390"/>
                      <a:gd name="T56" fmla="*/ 511 w 526"/>
                      <a:gd name="T57" fmla="*/ 22 h 390"/>
                      <a:gd name="T58" fmla="*/ 502 w 526"/>
                      <a:gd name="T59" fmla="*/ 0 h 390"/>
                      <a:gd name="T60" fmla="*/ 455 w 526"/>
                      <a:gd name="T61" fmla="*/ 14 h 390"/>
                      <a:gd name="T62" fmla="*/ 424 w 526"/>
                      <a:gd name="T63" fmla="*/ 28 h 390"/>
                      <a:gd name="T64" fmla="*/ 391 w 526"/>
                      <a:gd name="T65" fmla="*/ 36 h 390"/>
                      <a:gd name="T66" fmla="*/ 350 w 526"/>
                      <a:gd name="T67" fmla="*/ 59 h 390"/>
                      <a:gd name="T68" fmla="*/ 315 w 526"/>
                      <a:gd name="T69" fmla="*/ 73 h 390"/>
                      <a:gd name="T70" fmla="*/ 278 w 526"/>
                      <a:gd name="T71" fmla="*/ 92 h 390"/>
                      <a:gd name="T72" fmla="*/ 253 w 526"/>
                      <a:gd name="T73" fmla="*/ 120 h 390"/>
                      <a:gd name="T74" fmla="*/ 231 w 526"/>
                      <a:gd name="T75" fmla="*/ 140 h 390"/>
                      <a:gd name="T76" fmla="*/ 189 w 526"/>
                      <a:gd name="T77" fmla="*/ 174 h 390"/>
                      <a:gd name="T78" fmla="*/ 146 w 526"/>
                      <a:gd name="T79" fmla="*/ 215 h 390"/>
                      <a:gd name="T80" fmla="*/ 109 w 526"/>
                      <a:gd name="T81" fmla="*/ 246 h 390"/>
                      <a:gd name="T82" fmla="*/ 80 w 526"/>
                      <a:gd name="T83" fmla="*/ 288 h 390"/>
                      <a:gd name="T84" fmla="*/ 49 w 526"/>
                      <a:gd name="T85" fmla="*/ 316 h 390"/>
                      <a:gd name="T86" fmla="*/ 0 w 526"/>
                      <a:gd name="T87" fmla="*/ 389 h 3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390">
                        <a:moveTo>
                          <a:pt x="0" y="389"/>
                        </a:moveTo>
                        <a:lnTo>
                          <a:pt x="33" y="381"/>
                        </a:lnTo>
                        <a:lnTo>
                          <a:pt x="45" y="364"/>
                        </a:lnTo>
                        <a:lnTo>
                          <a:pt x="53" y="353"/>
                        </a:lnTo>
                        <a:lnTo>
                          <a:pt x="56" y="344"/>
                        </a:lnTo>
                        <a:lnTo>
                          <a:pt x="64" y="344"/>
                        </a:lnTo>
                        <a:lnTo>
                          <a:pt x="72" y="336"/>
                        </a:lnTo>
                        <a:lnTo>
                          <a:pt x="82" y="336"/>
                        </a:lnTo>
                        <a:lnTo>
                          <a:pt x="88" y="336"/>
                        </a:lnTo>
                        <a:lnTo>
                          <a:pt x="95" y="336"/>
                        </a:lnTo>
                        <a:lnTo>
                          <a:pt x="99" y="336"/>
                        </a:lnTo>
                        <a:lnTo>
                          <a:pt x="107" y="325"/>
                        </a:lnTo>
                        <a:lnTo>
                          <a:pt x="111" y="316"/>
                        </a:lnTo>
                        <a:lnTo>
                          <a:pt x="121" y="308"/>
                        </a:lnTo>
                        <a:lnTo>
                          <a:pt x="128" y="305"/>
                        </a:lnTo>
                        <a:lnTo>
                          <a:pt x="134" y="299"/>
                        </a:lnTo>
                        <a:lnTo>
                          <a:pt x="142" y="297"/>
                        </a:lnTo>
                        <a:lnTo>
                          <a:pt x="148" y="291"/>
                        </a:lnTo>
                        <a:lnTo>
                          <a:pt x="156" y="285"/>
                        </a:lnTo>
                        <a:lnTo>
                          <a:pt x="163" y="280"/>
                        </a:lnTo>
                        <a:lnTo>
                          <a:pt x="173" y="271"/>
                        </a:lnTo>
                        <a:lnTo>
                          <a:pt x="183" y="274"/>
                        </a:lnTo>
                        <a:lnTo>
                          <a:pt x="198" y="280"/>
                        </a:lnTo>
                        <a:lnTo>
                          <a:pt x="214" y="280"/>
                        </a:lnTo>
                        <a:lnTo>
                          <a:pt x="231" y="271"/>
                        </a:lnTo>
                        <a:lnTo>
                          <a:pt x="239" y="269"/>
                        </a:lnTo>
                        <a:lnTo>
                          <a:pt x="245" y="252"/>
                        </a:lnTo>
                        <a:lnTo>
                          <a:pt x="253" y="241"/>
                        </a:lnTo>
                        <a:lnTo>
                          <a:pt x="266" y="227"/>
                        </a:lnTo>
                        <a:lnTo>
                          <a:pt x="270" y="218"/>
                        </a:lnTo>
                        <a:lnTo>
                          <a:pt x="270" y="207"/>
                        </a:lnTo>
                        <a:lnTo>
                          <a:pt x="282" y="199"/>
                        </a:lnTo>
                        <a:lnTo>
                          <a:pt x="288" y="190"/>
                        </a:lnTo>
                        <a:lnTo>
                          <a:pt x="292" y="182"/>
                        </a:lnTo>
                        <a:lnTo>
                          <a:pt x="296" y="182"/>
                        </a:lnTo>
                        <a:lnTo>
                          <a:pt x="315" y="165"/>
                        </a:lnTo>
                        <a:lnTo>
                          <a:pt x="315" y="182"/>
                        </a:lnTo>
                        <a:lnTo>
                          <a:pt x="311" y="188"/>
                        </a:lnTo>
                        <a:lnTo>
                          <a:pt x="315" y="196"/>
                        </a:lnTo>
                        <a:lnTo>
                          <a:pt x="329" y="199"/>
                        </a:lnTo>
                        <a:lnTo>
                          <a:pt x="336" y="199"/>
                        </a:lnTo>
                        <a:lnTo>
                          <a:pt x="344" y="190"/>
                        </a:lnTo>
                        <a:lnTo>
                          <a:pt x="350" y="182"/>
                        </a:lnTo>
                        <a:lnTo>
                          <a:pt x="350" y="174"/>
                        </a:lnTo>
                        <a:lnTo>
                          <a:pt x="356" y="165"/>
                        </a:lnTo>
                        <a:lnTo>
                          <a:pt x="356" y="157"/>
                        </a:lnTo>
                        <a:lnTo>
                          <a:pt x="362" y="146"/>
                        </a:lnTo>
                        <a:lnTo>
                          <a:pt x="366" y="140"/>
                        </a:lnTo>
                        <a:lnTo>
                          <a:pt x="375" y="140"/>
                        </a:lnTo>
                        <a:lnTo>
                          <a:pt x="395" y="140"/>
                        </a:lnTo>
                        <a:lnTo>
                          <a:pt x="410" y="129"/>
                        </a:lnTo>
                        <a:lnTo>
                          <a:pt x="424" y="112"/>
                        </a:lnTo>
                        <a:lnTo>
                          <a:pt x="439" y="106"/>
                        </a:lnTo>
                        <a:lnTo>
                          <a:pt x="453" y="92"/>
                        </a:lnTo>
                        <a:lnTo>
                          <a:pt x="463" y="70"/>
                        </a:lnTo>
                        <a:lnTo>
                          <a:pt x="484" y="45"/>
                        </a:lnTo>
                        <a:lnTo>
                          <a:pt x="498" y="34"/>
                        </a:lnTo>
                        <a:lnTo>
                          <a:pt x="511" y="22"/>
                        </a:lnTo>
                        <a:lnTo>
                          <a:pt x="525" y="8"/>
                        </a:lnTo>
                        <a:lnTo>
                          <a:pt x="502" y="0"/>
                        </a:lnTo>
                        <a:lnTo>
                          <a:pt x="478" y="0"/>
                        </a:lnTo>
                        <a:lnTo>
                          <a:pt x="455" y="14"/>
                        </a:lnTo>
                        <a:lnTo>
                          <a:pt x="443" y="22"/>
                        </a:lnTo>
                        <a:lnTo>
                          <a:pt x="424" y="28"/>
                        </a:lnTo>
                        <a:lnTo>
                          <a:pt x="403" y="31"/>
                        </a:lnTo>
                        <a:lnTo>
                          <a:pt x="391" y="36"/>
                        </a:lnTo>
                        <a:lnTo>
                          <a:pt x="366" y="50"/>
                        </a:lnTo>
                        <a:lnTo>
                          <a:pt x="350" y="59"/>
                        </a:lnTo>
                        <a:lnTo>
                          <a:pt x="334" y="67"/>
                        </a:lnTo>
                        <a:lnTo>
                          <a:pt x="315" y="73"/>
                        </a:lnTo>
                        <a:lnTo>
                          <a:pt x="296" y="81"/>
                        </a:lnTo>
                        <a:lnTo>
                          <a:pt x="278" y="92"/>
                        </a:lnTo>
                        <a:lnTo>
                          <a:pt x="264" y="106"/>
                        </a:lnTo>
                        <a:lnTo>
                          <a:pt x="253" y="120"/>
                        </a:lnTo>
                        <a:lnTo>
                          <a:pt x="241" y="132"/>
                        </a:lnTo>
                        <a:lnTo>
                          <a:pt x="231" y="140"/>
                        </a:lnTo>
                        <a:lnTo>
                          <a:pt x="210" y="157"/>
                        </a:lnTo>
                        <a:lnTo>
                          <a:pt x="189" y="174"/>
                        </a:lnTo>
                        <a:lnTo>
                          <a:pt x="163" y="190"/>
                        </a:lnTo>
                        <a:lnTo>
                          <a:pt x="146" y="215"/>
                        </a:lnTo>
                        <a:lnTo>
                          <a:pt x="126" y="235"/>
                        </a:lnTo>
                        <a:lnTo>
                          <a:pt x="109" y="246"/>
                        </a:lnTo>
                        <a:lnTo>
                          <a:pt x="91" y="271"/>
                        </a:lnTo>
                        <a:lnTo>
                          <a:pt x="80" y="288"/>
                        </a:lnTo>
                        <a:lnTo>
                          <a:pt x="64" y="305"/>
                        </a:lnTo>
                        <a:lnTo>
                          <a:pt x="49" y="316"/>
                        </a:lnTo>
                        <a:lnTo>
                          <a:pt x="33" y="327"/>
                        </a:lnTo>
                        <a:lnTo>
                          <a:pt x="0" y="389"/>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8214" name="Freeform 31"/>
                <p:cNvSpPr>
                  <a:spLocks/>
                </p:cNvSpPr>
                <p:nvPr/>
              </p:nvSpPr>
              <p:spPr bwMode="auto">
                <a:xfrm>
                  <a:off x="3324" y="2815"/>
                  <a:ext cx="158" cy="378"/>
                </a:xfrm>
                <a:custGeom>
                  <a:avLst/>
                  <a:gdLst>
                    <a:gd name="T0" fmla="*/ 29 w 158"/>
                    <a:gd name="T1" fmla="*/ 117 h 378"/>
                    <a:gd name="T2" fmla="*/ 26 w 158"/>
                    <a:gd name="T3" fmla="*/ 193 h 378"/>
                    <a:gd name="T4" fmla="*/ 12 w 158"/>
                    <a:gd name="T5" fmla="*/ 240 h 378"/>
                    <a:gd name="T6" fmla="*/ 0 w 158"/>
                    <a:gd name="T7" fmla="*/ 285 h 378"/>
                    <a:gd name="T8" fmla="*/ 0 w 158"/>
                    <a:gd name="T9" fmla="*/ 318 h 378"/>
                    <a:gd name="T10" fmla="*/ 4 w 158"/>
                    <a:gd name="T11" fmla="*/ 346 h 378"/>
                    <a:gd name="T12" fmla="*/ 18 w 158"/>
                    <a:gd name="T13" fmla="*/ 371 h 378"/>
                    <a:gd name="T14" fmla="*/ 29 w 158"/>
                    <a:gd name="T15" fmla="*/ 374 h 378"/>
                    <a:gd name="T16" fmla="*/ 39 w 158"/>
                    <a:gd name="T17" fmla="*/ 374 h 378"/>
                    <a:gd name="T18" fmla="*/ 51 w 158"/>
                    <a:gd name="T19" fmla="*/ 377 h 378"/>
                    <a:gd name="T20" fmla="*/ 57 w 158"/>
                    <a:gd name="T21" fmla="*/ 357 h 378"/>
                    <a:gd name="T22" fmla="*/ 63 w 158"/>
                    <a:gd name="T23" fmla="*/ 307 h 378"/>
                    <a:gd name="T24" fmla="*/ 80 w 158"/>
                    <a:gd name="T25" fmla="*/ 274 h 378"/>
                    <a:gd name="T26" fmla="*/ 84 w 158"/>
                    <a:gd name="T27" fmla="*/ 223 h 378"/>
                    <a:gd name="T28" fmla="*/ 92 w 158"/>
                    <a:gd name="T29" fmla="*/ 204 h 378"/>
                    <a:gd name="T30" fmla="*/ 100 w 158"/>
                    <a:gd name="T31" fmla="*/ 190 h 378"/>
                    <a:gd name="T32" fmla="*/ 106 w 158"/>
                    <a:gd name="T33" fmla="*/ 154 h 378"/>
                    <a:gd name="T34" fmla="*/ 118 w 158"/>
                    <a:gd name="T35" fmla="*/ 131 h 378"/>
                    <a:gd name="T36" fmla="*/ 126 w 158"/>
                    <a:gd name="T37" fmla="*/ 114 h 378"/>
                    <a:gd name="T38" fmla="*/ 133 w 158"/>
                    <a:gd name="T39" fmla="*/ 101 h 378"/>
                    <a:gd name="T40" fmla="*/ 133 w 158"/>
                    <a:gd name="T41" fmla="*/ 92 h 378"/>
                    <a:gd name="T42" fmla="*/ 151 w 158"/>
                    <a:gd name="T43" fmla="*/ 73 h 378"/>
                    <a:gd name="T44" fmla="*/ 153 w 158"/>
                    <a:gd name="T45" fmla="*/ 42 h 378"/>
                    <a:gd name="T46" fmla="*/ 157 w 158"/>
                    <a:gd name="T47" fmla="*/ 22 h 378"/>
                    <a:gd name="T48" fmla="*/ 141 w 158"/>
                    <a:gd name="T49" fmla="*/ 14 h 378"/>
                    <a:gd name="T50" fmla="*/ 131 w 158"/>
                    <a:gd name="T51" fmla="*/ 0 h 378"/>
                    <a:gd name="T52" fmla="*/ 118 w 158"/>
                    <a:gd name="T53" fmla="*/ 14 h 378"/>
                    <a:gd name="T54" fmla="*/ 106 w 158"/>
                    <a:gd name="T55" fmla="*/ 47 h 378"/>
                    <a:gd name="T56" fmla="*/ 92 w 158"/>
                    <a:gd name="T57" fmla="*/ 70 h 378"/>
                    <a:gd name="T58" fmla="*/ 80 w 158"/>
                    <a:gd name="T59" fmla="*/ 89 h 378"/>
                    <a:gd name="T60" fmla="*/ 75 w 158"/>
                    <a:gd name="T61" fmla="*/ 89 h 378"/>
                    <a:gd name="T62" fmla="*/ 63 w 158"/>
                    <a:gd name="T63" fmla="*/ 101 h 378"/>
                    <a:gd name="T64" fmla="*/ 57 w 158"/>
                    <a:gd name="T65" fmla="*/ 112 h 378"/>
                    <a:gd name="T66" fmla="*/ 29 w 158"/>
                    <a:gd name="T67" fmla="*/ 117 h 3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8" h="378">
                      <a:moveTo>
                        <a:pt x="29" y="117"/>
                      </a:moveTo>
                      <a:lnTo>
                        <a:pt x="26" y="193"/>
                      </a:lnTo>
                      <a:lnTo>
                        <a:pt x="12" y="240"/>
                      </a:lnTo>
                      <a:lnTo>
                        <a:pt x="0" y="285"/>
                      </a:lnTo>
                      <a:lnTo>
                        <a:pt x="0" y="318"/>
                      </a:lnTo>
                      <a:lnTo>
                        <a:pt x="4" y="346"/>
                      </a:lnTo>
                      <a:lnTo>
                        <a:pt x="18" y="371"/>
                      </a:lnTo>
                      <a:lnTo>
                        <a:pt x="29" y="374"/>
                      </a:lnTo>
                      <a:lnTo>
                        <a:pt x="39" y="374"/>
                      </a:lnTo>
                      <a:lnTo>
                        <a:pt x="51" y="377"/>
                      </a:lnTo>
                      <a:lnTo>
                        <a:pt x="57" y="357"/>
                      </a:lnTo>
                      <a:lnTo>
                        <a:pt x="63" y="307"/>
                      </a:lnTo>
                      <a:lnTo>
                        <a:pt x="80" y="274"/>
                      </a:lnTo>
                      <a:lnTo>
                        <a:pt x="84" y="223"/>
                      </a:lnTo>
                      <a:lnTo>
                        <a:pt x="92" y="204"/>
                      </a:lnTo>
                      <a:lnTo>
                        <a:pt x="100" y="190"/>
                      </a:lnTo>
                      <a:lnTo>
                        <a:pt x="106" y="154"/>
                      </a:lnTo>
                      <a:lnTo>
                        <a:pt x="118" y="131"/>
                      </a:lnTo>
                      <a:lnTo>
                        <a:pt x="126" y="114"/>
                      </a:lnTo>
                      <a:lnTo>
                        <a:pt x="133" y="101"/>
                      </a:lnTo>
                      <a:lnTo>
                        <a:pt x="133" y="92"/>
                      </a:lnTo>
                      <a:lnTo>
                        <a:pt x="151" y="73"/>
                      </a:lnTo>
                      <a:lnTo>
                        <a:pt x="153" y="42"/>
                      </a:lnTo>
                      <a:lnTo>
                        <a:pt x="157" y="22"/>
                      </a:lnTo>
                      <a:lnTo>
                        <a:pt x="141" y="14"/>
                      </a:lnTo>
                      <a:lnTo>
                        <a:pt x="131" y="0"/>
                      </a:lnTo>
                      <a:lnTo>
                        <a:pt x="118" y="14"/>
                      </a:lnTo>
                      <a:lnTo>
                        <a:pt x="106" y="47"/>
                      </a:lnTo>
                      <a:lnTo>
                        <a:pt x="92" y="70"/>
                      </a:lnTo>
                      <a:lnTo>
                        <a:pt x="80" y="89"/>
                      </a:lnTo>
                      <a:lnTo>
                        <a:pt x="75" y="89"/>
                      </a:lnTo>
                      <a:lnTo>
                        <a:pt x="63" y="101"/>
                      </a:lnTo>
                      <a:lnTo>
                        <a:pt x="57" y="112"/>
                      </a:lnTo>
                      <a:lnTo>
                        <a:pt x="29" y="117"/>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215" name="Freeform 32"/>
                <p:cNvSpPr>
                  <a:spLocks/>
                </p:cNvSpPr>
                <p:nvPr/>
              </p:nvSpPr>
              <p:spPr bwMode="auto">
                <a:xfrm>
                  <a:off x="2575" y="655"/>
                  <a:ext cx="2126" cy="1789"/>
                </a:xfrm>
                <a:custGeom>
                  <a:avLst/>
                  <a:gdLst>
                    <a:gd name="T0" fmla="*/ 124 w 2126"/>
                    <a:gd name="T1" fmla="*/ 750 h 1789"/>
                    <a:gd name="T2" fmla="*/ 142 w 2126"/>
                    <a:gd name="T3" fmla="*/ 619 h 1789"/>
                    <a:gd name="T4" fmla="*/ 214 w 2126"/>
                    <a:gd name="T5" fmla="*/ 544 h 1789"/>
                    <a:gd name="T6" fmla="*/ 296 w 2126"/>
                    <a:gd name="T7" fmla="*/ 508 h 1789"/>
                    <a:gd name="T8" fmla="*/ 319 w 2126"/>
                    <a:gd name="T9" fmla="*/ 432 h 1789"/>
                    <a:gd name="T10" fmla="*/ 424 w 2126"/>
                    <a:gd name="T11" fmla="*/ 365 h 1789"/>
                    <a:gd name="T12" fmla="*/ 492 w 2126"/>
                    <a:gd name="T13" fmla="*/ 271 h 1789"/>
                    <a:gd name="T14" fmla="*/ 461 w 2126"/>
                    <a:gd name="T15" fmla="*/ 223 h 1789"/>
                    <a:gd name="T16" fmla="*/ 467 w 2126"/>
                    <a:gd name="T17" fmla="*/ 179 h 1789"/>
                    <a:gd name="T18" fmla="*/ 399 w 2126"/>
                    <a:gd name="T19" fmla="*/ 243 h 1789"/>
                    <a:gd name="T20" fmla="*/ 377 w 2126"/>
                    <a:gd name="T21" fmla="*/ 371 h 1789"/>
                    <a:gd name="T22" fmla="*/ 331 w 2126"/>
                    <a:gd name="T23" fmla="*/ 410 h 1789"/>
                    <a:gd name="T24" fmla="*/ 307 w 2126"/>
                    <a:gd name="T25" fmla="*/ 343 h 1789"/>
                    <a:gd name="T26" fmla="*/ 243 w 2126"/>
                    <a:gd name="T27" fmla="*/ 374 h 1789"/>
                    <a:gd name="T28" fmla="*/ 226 w 2126"/>
                    <a:gd name="T29" fmla="*/ 324 h 1789"/>
                    <a:gd name="T30" fmla="*/ 227 w 2126"/>
                    <a:gd name="T31" fmla="*/ 273 h 1789"/>
                    <a:gd name="T32" fmla="*/ 296 w 2126"/>
                    <a:gd name="T33" fmla="*/ 240 h 1789"/>
                    <a:gd name="T34" fmla="*/ 340 w 2126"/>
                    <a:gd name="T35" fmla="*/ 153 h 1789"/>
                    <a:gd name="T36" fmla="*/ 412 w 2126"/>
                    <a:gd name="T37" fmla="*/ 53 h 1789"/>
                    <a:gd name="T38" fmla="*/ 511 w 2126"/>
                    <a:gd name="T39" fmla="*/ 25 h 1789"/>
                    <a:gd name="T40" fmla="*/ 642 w 2126"/>
                    <a:gd name="T41" fmla="*/ 103 h 1789"/>
                    <a:gd name="T42" fmla="*/ 595 w 2126"/>
                    <a:gd name="T43" fmla="*/ 223 h 1789"/>
                    <a:gd name="T44" fmla="*/ 642 w 2126"/>
                    <a:gd name="T45" fmla="*/ 285 h 1789"/>
                    <a:gd name="T46" fmla="*/ 682 w 2126"/>
                    <a:gd name="T47" fmla="*/ 215 h 1789"/>
                    <a:gd name="T48" fmla="*/ 859 w 2126"/>
                    <a:gd name="T49" fmla="*/ 187 h 1789"/>
                    <a:gd name="T50" fmla="*/ 1073 w 2126"/>
                    <a:gd name="T51" fmla="*/ 33 h 1789"/>
                    <a:gd name="T52" fmla="*/ 1406 w 2126"/>
                    <a:gd name="T53" fmla="*/ 103 h 1789"/>
                    <a:gd name="T54" fmla="*/ 2004 w 2126"/>
                    <a:gd name="T55" fmla="*/ 226 h 1789"/>
                    <a:gd name="T56" fmla="*/ 2057 w 2126"/>
                    <a:gd name="T57" fmla="*/ 298 h 1789"/>
                    <a:gd name="T58" fmla="*/ 2076 w 2126"/>
                    <a:gd name="T59" fmla="*/ 541 h 1789"/>
                    <a:gd name="T60" fmla="*/ 1901 w 2126"/>
                    <a:gd name="T61" fmla="*/ 346 h 1789"/>
                    <a:gd name="T62" fmla="*/ 1763 w 2126"/>
                    <a:gd name="T63" fmla="*/ 435 h 1789"/>
                    <a:gd name="T64" fmla="*/ 1954 w 2126"/>
                    <a:gd name="T65" fmla="*/ 775 h 1789"/>
                    <a:gd name="T66" fmla="*/ 1876 w 2126"/>
                    <a:gd name="T67" fmla="*/ 920 h 1789"/>
                    <a:gd name="T68" fmla="*/ 2003 w 2126"/>
                    <a:gd name="T69" fmla="*/ 1252 h 1789"/>
                    <a:gd name="T70" fmla="*/ 1874 w 2126"/>
                    <a:gd name="T71" fmla="*/ 1425 h 1789"/>
                    <a:gd name="T72" fmla="*/ 1841 w 2126"/>
                    <a:gd name="T73" fmla="*/ 1559 h 1789"/>
                    <a:gd name="T74" fmla="*/ 1833 w 2126"/>
                    <a:gd name="T75" fmla="*/ 1690 h 1789"/>
                    <a:gd name="T76" fmla="*/ 1789 w 2126"/>
                    <a:gd name="T77" fmla="*/ 1685 h 1789"/>
                    <a:gd name="T78" fmla="*/ 1658 w 2126"/>
                    <a:gd name="T79" fmla="*/ 1411 h 1789"/>
                    <a:gd name="T80" fmla="*/ 1472 w 2126"/>
                    <a:gd name="T81" fmla="*/ 1403 h 1789"/>
                    <a:gd name="T82" fmla="*/ 1359 w 2126"/>
                    <a:gd name="T83" fmla="*/ 1562 h 1789"/>
                    <a:gd name="T84" fmla="*/ 1128 w 2126"/>
                    <a:gd name="T85" fmla="*/ 1213 h 1789"/>
                    <a:gd name="T86" fmla="*/ 822 w 2126"/>
                    <a:gd name="T87" fmla="*/ 1091 h 1789"/>
                    <a:gd name="T88" fmla="*/ 1054 w 2126"/>
                    <a:gd name="T89" fmla="*/ 1308 h 1789"/>
                    <a:gd name="T90" fmla="*/ 784 w 2126"/>
                    <a:gd name="T91" fmla="*/ 1503 h 1789"/>
                    <a:gd name="T92" fmla="*/ 714 w 2126"/>
                    <a:gd name="T93" fmla="*/ 1319 h 1789"/>
                    <a:gd name="T94" fmla="*/ 601 w 2126"/>
                    <a:gd name="T95" fmla="*/ 1105 h 1789"/>
                    <a:gd name="T96" fmla="*/ 537 w 2126"/>
                    <a:gd name="T97" fmla="*/ 946 h 1789"/>
                    <a:gd name="T98" fmla="*/ 505 w 2126"/>
                    <a:gd name="T99" fmla="*/ 873 h 1789"/>
                    <a:gd name="T100" fmla="*/ 465 w 2126"/>
                    <a:gd name="T101" fmla="*/ 831 h 1789"/>
                    <a:gd name="T102" fmla="*/ 449 w 2126"/>
                    <a:gd name="T103" fmla="*/ 909 h 1789"/>
                    <a:gd name="T104" fmla="*/ 393 w 2126"/>
                    <a:gd name="T105" fmla="*/ 787 h 1789"/>
                    <a:gd name="T106" fmla="*/ 329 w 2126"/>
                    <a:gd name="T107" fmla="*/ 742 h 1789"/>
                    <a:gd name="T108" fmla="*/ 397 w 2126"/>
                    <a:gd name="T109" fmla="*/ 848 h 1789"/>
                    <a:gd name="T110" fmla="*/ 367 w 2126"/>
                    <a:gd name="T111" fmla="*/ 873 h 1789"/>
                    <a:gd name="T112" fmla="*/ 313 w 2126"/>
                    <a:gd name="T113" fmla="*/ 803 h 1789"/>
                    <a:gd name="T114" fmla="*/ 251 w 2126"/>
                    <a:gd name="T115" fmla="*/ 753 h 1789"/>
                    <a:gd name="T116" fmla="*/ 169 w 2126"/>
                    <a:gd name="T117" fmla="*/ 817 h 1789"/>
                    <a:gd name="T118" fmla="*/ 152 w 2126"/>
                    <a:gd name="T119" fmla="*/ 890 h 1789"/>
                    <a:gd name="T120" fmla="*/ 95 w 2126"/>
                    <a:gd name="T121" fmla="*/ 943 h 1789"/>
                    <a:gd name="T122" fmla="*/ 12 w 2126"/>
                    <a:gd name="T123" fmla="*/ 909 h 17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26" h="1789">
                      <a:moveTo>
                        <a:pt x="0" y="803"/>
                      </a:moveTo>
                      <a:lnTo>
                        <a:pt x="19" y="778"/>
                      </a:lnTo>
                      <a:lnTo>
                        <a:pt x="31" y="759"/>
                      </a:lnTo>
                      <a:lnTo>
                        <a:pt x="56" y="759"/>
                      </a:lnTo>
                      <a:lnTo>
                        <a:pt x="84" y="764"/>
                      </a:lnTo>
                      <a:lnTo>
                        <a:pt x="103" y="753"/>
                      </a:lnTo>
                      <a:lnTo>
                        <a:pt x="124" y="750"/>
                      </a:lnTo>
                      <a:lnTo>
                        <a:pt x="126" y="717"/>
                      </a:lnTo>
                      <a:lnTo>
                        <a:pt x="138" y="695"/>
                      </a:lnTo>
                      <a:lnTo>
                        <a:pt x="109" y="669"/>
                      </a:lnTo>
                      <a:lnTo>
                        <a:pt x="105" y="650"/>
                      </a:lnTo>
                      <a:lnTo>
                        <a:pt x="107" y="622"/>
                      </a:lnTo>
                      <a:lnTo>
                        <a:pt x="128" y="622"/>
                      </a:lnTo>
                      <a:lnTo>
                        <a:pt x="142" y="619"/>
                      </a:lnTo>
                      <a:lnTo>
                        <a:pt x="144" y="622"/>
                      </a:lnTo>
                      <a:lnTo>
                        <a:pt x="159" y="605"/>
                      </a:lnTo>
                      <a:lnTo>
                        <a:pt x="175" y="597"/>
                      </a:lnTo>
                      <a:lnTo>
                        <a:pt x="181" y="597"/>
                      </a:lnTo>
                      <a:lnTo>
                        <a:pt x="191" y="580"/>
                      </a:lnTo>
                      <a:lnTo>
                        <a:pt x="202" y="575"/>
                      </a:lnTo>
                      <a:lnTo>
                        <a:pt x="214" y="544"/>
                      </a:lnTo>
                      <a:lnTo>
                        <a:pt x="222" y="552"/>
                      </a:lnTo>
                      <a:lnTo>
                        <a:pt x="237" y="533"/>
                      </a:lnTo>
                      <a:lnTo>
                        <a:pt x="239" y="533"/>
                      </a:lnTo>
                      <a:lnTo>
                        <a:pt x="259" y="510"/>
                      </a:lnTo>
                      <a:lnTo>
                        <a:pt x="270" y="508"/>
                      </a:lnTo>
                      <a:lnTo>
                        <a:pt x="286" y="508"/>
                      </a:lnTo>
                      <a:lnTo>
                        <a:pt x="296" y="508"/>
                      </a:lnTo>
                      <a:lnTo>
                        <a:pt x="288" y="480"/>
                      </a:lnTo>
                      <a:lnTo>
                        <a:pt x="284" y="457"/>
                      </a:lnTo>
                      <a:lnTo>
                        <a:pt x="280" y="410"/>
                      </a:lnTo>
                      <a:lnTo>
                        <a:pt x="303" y="407"/>
                      </a:lnTo>
                      <a:lnTo>
                        <a:pt x="315" y="399"/>
                      </a:lnTo>
                      <a:lnTo>
                        <a:pt x="309" y="418"/>
                      </a:lnTo>
                      <a:lnTo>
                        <a:pt x="319" y="432"/>
                      </a:lnTo>
                      <a:lnTo>
                        <a:pt x="329" y="449"/>
                      </a:lnTo>
                      <a:lnTo>
                        <a:pt x="334" y="460"/>
                      </a:lnTo>
                      <a:lnTo>
                        <a:pt x="362" y="457"/>
                      </a:lnTo>
                      <a:lnTo>
                        <a:pt x="385" y="416"/>
                      </a:lnTo>
                      <a:lnTo>
                        <a:pt x="402" y="396"/>
                      </a:lnTo>
                      <a:lnTo>
                        <a:pt x="412" y="382"/>
                      </a:lnTo>
                      <a:lnTo>
                        <a:pt x="424" y="365"/>
                      </a:lnTo>
                      <a:lnTo>
                        <a:pt x="435" y="343"/>
                      </a:lnTo>
                      <a:lnTo>
                        <a:pt x="445" y="351"/>
                      </a:lnTo>
                      <a:lnTo>
                        <a:pt x="445" y="338"/>
                      </a:lnTo>
                      <a:lnTo>
                        <a:pt x="451" y="329"/>
                      </a:lnTo>
                      <a:lnTo>
                        <a:pt x="469" y="335"/>
                      </a:lnTo>
                      <a:lnTo>
                        <a:pt x="498" y="371"/>
                      </a:lnTo>
                      <a:lnTo>
                        <a:pt x="492" y="271"/>
                      </a:lnTo>
                      <a:lnTo>
                        <a:pt x="467" y="315"/>
                      </a:lnTo>
                      <a:lnTo>
                        <a:pt x="447" y="312"/>
                      </a:lnTo>
                      <a:lnTo>
                        <a:pt x="441" y="285"/>
                      </a:lnTo>
                      <a:lnTo>
                        <a:pt x="441" y="271"/>
                      </a:lnTo>
                      <a:lnTo>
                        <a:pt x="435" y="262"/>
                      </a:lnTo>
                      <a:lnTo>
                        <a:pt x="451" y="240"/>
                      </a:lnTo>
                      <a:lnTo>
                        <a:pt x="461" y="223"/>
                      </a:lnTo>
                      <a:lnTo>
                        <a:pt x="470" y="218"/>
                      </a:lnTo>
                      <a:lnTo>
                        <a:pt x="478" y="215"/>
                      </a:lnTo>
                      <a:lnTo>
                        <a:pt x="484" y="201"/>
                      </a:lnTo>
                      <a:lnTo>
                        <a:pt x="492" y="198"/>
                      </a:lnTo>
                      <a:lnTo>
                        <a:pt x="502" y="198"/>
                      </a:lnTo>
                      <a:lnTo>
                        <a:pt x="484" y="173"/>
                      </a:lnTo>
                      <a:lnTo>
                        <a:pt x="467" y="179"/>
                      </a:lnTo>
                      <a:lnTo>
                        <a:pt x="455" y="179"/>
                      </a:lnTo>
                      <a:lnTo>
                        <a:pt x="445" y="170"/>
                      </a:lnTo>
                      <a:lnTo>
                        <a:pt x="445" y="187"/>
                      </a:lnTo>
                      <a:lnTo>
                        <a:pt x="435" y="204"/>
                      </a:lnTo>
                      <a:lnTo>
                        <a:pt x="422" y="232"/>
                      </a:lnTo>
                      <a:lnTo>
                        <a:pt x="408" y="243"/>
                      </a:lnTo>
                      <a:lnTo>
                        <a:pt x="399" y="243"/>
                      </a:lnTo>
                      <a:lnTo>
                        <a:pt x="395" y="262"/>
                      </a:lnTo>
                      <a:lnTo>
                        <a:pt x="395" y="271"/>
                      </a:lnTo>
                      <a:lnTo>
                        <a:pt x="387" y="279"/>
                      </a:lnTo>
                      <a:lnTo>
                        <a:pt x="397" y="312"/>
                      </a:lnTo>
                      <a:lnTo>
                        <a:pt x="402" y="329"/>
                      </a:lnTo>
                      <a:lnTo>
                        <a:pt x="391" y="354"/>
                      </a:lnTo>
                      <a:lnTo>
                        <a:pt x="377" y="371"/>
                      </a:lnTo>
                      <a:lnTo>
                        <a:pt x="373" y="396"/>
                      </a:lnTo>
                      <a:lnTo>
                        <a:pt x="366" y="416"/>
                      </a:lnTo>
                      <a:lnTo>
                        <a:pt x="358" y="416"/>
                      </a:lnTo>
                      <a:lnTo>
                        <a:pt x="346" y="418"/>
                      </a:lnTo>
                      <a:lnTo>
                        <a:pt x="334" y="427"/>
                      </a:lnTo>
                      <a:lnTo>
                        <a:pt x="331" y="424"/>
                      </a:lnTo>
                      <a:lnTo>
                        <a:pt x="331" y="410"/>
                      </a:lnTo>
                      <a:lnTo>
                        <a:pt x="329" y="388"/>
                      </a:lnTo>
                      <a:lnTo>
                        <a:pt x="319" y="388"/>
                      </a:lnTo>
                      <a:lnTo>
                        <a:pt x="313" y="374"/>
                      </a:lnTo>
                      <a:lnTo>
                        <a:pt x="315" y="354"/>
                      </a:lnTo>
                      <a:lnTo>
                        <a:pt x="317" y="343"/>
                      </a:lnTo>
                      <a:lnTo>
                        <a:pt x="315" y="338"/>
                      </a:lnTo>
                      <a:lnTo>
                        <a:pt x="307" y="343"/>
                      </a:lnTo>
                      <a:lnTo>
                        <a:pt x="303" y="343"/>
                      </a:lnTo>
                      <a:lnTo>
                        <a:pt x="297" y="340"/>
                      </a:lnTo>
                      <a:lnTo>
                        <a:pt x="294" y="338"/>
                      </a:lnTo>
                      <a:lnTo>
                        <a:pt x="284" y="349"/>
                      </a:lnTo>
                      <a:lnTo>
                        <a:pt x="274" y="363"/>
                      </a:lnTo>
                      <a:lnTo>
                        <a:pt x="264" y="377"/>
                      </a:lnTo>
                      <a:lnTo>
                        <a:pt x="243" y="374"/>
                      </a:lnTo>
                      <a:lnTo>
                        <a:pt x="229" y="371"/>
                      </a:lnTo>
                      <a:lnTo>
                        <a:pt x="220" y="357"/>
                      </a:lnTo>
                      <a:lnTo>
                        <a:pt x="220" y="349"/>
                      </a:lnTo>
                      <a:lnTo>
                        <a:pt x="226" y="338"/>
                      </a:lnTo>
                      <a:lnTo>
                        <a:pt x="233" y="329"/>
                      </a:lnTo>
                      <a:lnTo>
                        <a:pt x="239" y="318"/>
                      </a:lnTo>
                      <a:lnTo>
                        <a:pt x="226" y="324"/>
                      </a:lnTo>
                      <a:lnTo>
                        <a:pt x="220" y="310"/>
                      </a:lnTo>
                      <a:lnTo>
                        <a:pt x="220" y="301"/>
                      </a:lnTo>
                      <a:lnTo>
                        <a:pt x="239" y="298"/>
                      </a:lnTo>
                      <a:lnTo>
                        <a:pt x="257" y="296"/>
                      </a:lnTo>
                      <a:lnTo>
                        <a:pt x="245" y="287"/>
                      </a:lnTo>
                      <a:lnTo>
                        <a:pt x="227" y="290"/>
                      </a:lnTo>
                      <a:lnTo>
                        <a:pt x="227" y="273"/>
                      </a:lnTo>
                      <a:lnTo>
                        <a:pt x="235" y="262"/>
                      </a:lnTo>
                      <a:lnTo>
                        <a:pt x="253" y="251"/>
                      </a:lnTo>
                      <a:lnTo>
                        <a:pt x="259" y="240"/>
                      </a:lnTo>
                      <a:lnTo>
                        <a:pt x="264" y="234"/>
                      </a:lnTo>
                      <a:lnTo>
                        <a:pt x="278" y="232"/>
                      </a:lnTo>
                      <a:lnTo>
                        <a:pt x="290" y="234"/>
                      </a:lnTo>
                      <a:lnTo>
                        <a:pt x="296" y="240"/>
                      </a:lnTo>
                      <a:lnTo>
                        <a:pt x="305" y="232"/>
                      </a:lnTo>
                      <a:lnTo>
                        <a:pt x="296" y="229"/>
                      </a:lnTo>
                      <a:lnTo>
                        <a:pt x="296" y="206"/>
                      </a:lnTo>
                      <a:lnTo>
                        <a:pt x="321" y="181"/>
                      </a:lnTo>
                      <a:lnTo>
                        <a:pt x="334" y="165"/>
                      </a:lnTo>
                      <a:lnTo>
                        <a:pt x="342" y="162"/>
                      </a:lnTo>
                      <a:lnTo>
                        <a:pt x="340" y="153"/>
                      </a:lnTo>
                      <a:lnTo>
                        <a:pt x="352" y="137"/>
                      </a:lnTo>
                      <a:lnTo>
                        <a:pt x="366" y="112"/>
                      </a:lnTo>
                      <a:lnTo>
                        <a:pt x="381" y="100"/>
                      </a:lnTo>
                      <a:lnTo>
                        <a:pt x="369" y="89"/>
                      </a:lnTo>
                      <a:lnTo>
                        <a:pt x="401" y="64"/>
                      </a:lnTo>
                      <a:lnTo>
                        <a:pt x="414" y="67"/>
                      </a:lnTo>
                      <a:lnTo>
                        <a:pt x="412" y="53"/>
                      </a:lnTo>
                      <a:lnTo>
                        <a:pt x="439" y="50"/>
                      </a:lnTo>
                      <a:lnTo>
                        <a:pt x="490" y="6"/>
                      </a:lnTo>
                      <a:lnTo>
                        <a:pt x="498" y="0"/>
                      </a:lnTo>
                      <a:lnTo>
                        <a:pt x="488" y="33"/>
                      </a:lnTo>
                      <a:lnTo>
                        <a:pt x="500" y="17"/>
                      </a:lnTo>
                      <a:lnTo>
                        <a:pt x="513" y="11"/>
                      </a:lnTo>
                      <a:lnTo>
                        <a:pt x="511" y="25"/>
                      </a:lnTo>
                      <a:lnTo>
                        <a:pt x="550" y="8"/>
                      </a:lnTo>
                      <a:lnTo>
                        <a:pt x="568" y="22"/>
                      </a:lnTo>
                      <a:lnTo>
                        <a:pt x="542" y="36"/>
                      </a:lnTo>
                      <a:lnTo>
                        <a:pt x="552" y="53"/>
                      </a:lnTo>
                      <a:lnTo>
                        <a:pt x="589" y="50"/>
                      </a:lnTo>
                      <a:lnTo>
                        <a:pt x="645" y="75"/>
                      </a:lnTo>
                      <a:lnTo>
                        <a:pt x="642" y="103"/>
                      </a:lnTo>
                      <a:lnTo>
                        <a:pt x="618" y="128"/>
                      </a:lnTo>
                      <a:lnTo>
                        <a:pt x="583" y="142"/>
                      </a:lnTo>
                      <a:lnTo>
                        <a:pt x="577" y="170"/>
                      </a:lnTo>
                      <a:lnTo>
                        <a:pt x="579" y="198"/>
                      </a:lnTo>
                      <a:lnTo>
                        <a:pt x="589" y="204"/>
                      </a:lnTo>
                      <a:lnTo>
                        <a:pt x="591" y="218"/>
                      </a:lnTo>
                      <a:lnTo>
                        <a:pt x="595" y="223"/>
                      </a:lnTo>
                      <a:lnTo>
                        <a:pt x="603" y="229"/>
                      </a:lnTo>
                      <a:lnTo>
                        <a:pt x="605" y="245"/>
                      </a:lnTo>
                      <a:lnTo>
                        <a:pt x="616" y="265"/>
                      </a:lnTo>
                      <a:lnTo>
                        <a:pt x="616" y="273"/>
                      </a:lnTo>
                      <a:lnTo>
                        <a:pt x="628" y="273"/>
                      </a:lnTo>
                      <a:lnTo>
                        <a:pt x="632" y="279"/>
                      </a:lnTo>
                      <a:lnTo>
                        <a:pt x="642" y="285"/>
                      </a:lnTo>
                      <a:lnTo>
                        <a:pt x="647" y="276"/>
                      </a:lnTo>
                      <a:lnTo>
                        <a:pt x="653" y="262"/>
                      </a:lnTo>
                      <a:lnTo>
                        <a:pt x="657" y="254"/>
                      </a:lnTo>
                      <a:lnTo>
                        <a:pt x="667" y="259"/>
                      </a:lnTo>
                      <a:lnTo>
                        <a:pt x="679" y="240"/>
                      </a:lnTo>
                      <a:lnTo>
                        <a:pt x="679" y="226"/>
                      </a:lnTo>
                      <a:lnTo>
                        <a:pt x="682" y="215"/>
                      </a:lnTo>
                      <a:lnTo>
                        <a:pt x="684" y="206"/>
                      </a:lnTo>
                      <a:lnTo>
                        <a:pt x="708" y="198"/>
                      </a:lnTo>
                      <a:lnTo>
                        <a:pt x="727" y="190"/>
                      </a:lnTo>
                      <a:lnTo>
                        <a:pt x="752" y="179"/>
                      </a:lnTo>
                      <a:lnTo>
                        <a:pt x="782" y="187"/>
                      </a:lnTo>
                      <a:lnTo>
                        <a:pt x="811" y="187"/>
                      </a:lnTo>
                      <a:lnTo>
                        <a:pt x="859" y="187"/>
                      </a:lnTo>
                      <a:lnTo>
                        <a:pt x="867" y="120"/>
                      </a:lnTo>
                      <a:lnTo>
                        <a:pt x="894" y="123"/>
                      </a:lnTo>
                      <a:lnTo>
                        <a:pt x="914" y="173"/>
                      </a:lnTo>
                      <a:lnTo>
                        <a:pt x="918" y="131"/>
                      </a:lnTo>
                      <a:lnTo>
                        <a:pt x="1007" y="8"/>
                      </a:lnTo>
                      <a:lnTo>
                        <a:pt x="1042" y="8"/>
                      </a:lnTo>
                      <a:lnTo>
                        <a:pt x="1073" y="33"/>
                      </a:lnTo>
                      <a:lnTo>
                        <a:pt x="1114" y="31"/>
                      </a:lnTo>
                      <a:lnTo>
                        <a:pt x="1168" y="75"/>
                      </a:lnTo>
                      <a:lnTo>
                        <a:pt x="1231" y="100"/>
                      </a:lnTo>
                      <a:lnTo>
                        <a:pt x="1275" y="95"/>
                      </a:lnTo>
                      <a:lnTo>
                        <a:pt x="1334" y="123"/>
                      </a:lnTo>
                      <a:lnTo>
                        <a:pt x="1382" y="123"/>
                      </a:lnTo>
                      <a:lnTo>
                        <a:pt x="1406" y="103"/>
                      </a:lnTo>
                      <a:lnTo>
                        <a:pt x="1460" y="103"/>
                      </a:lnTo>
                      <a:lnTo>
                        <a:pt x="1489" y="126"/>
                      </a:lnTo>
                      <a:lnTo>
                        <a:pt x="1563" y="126"/>
                      </a:lnTo>
                      <a:lnTo>
                        <a:pt x="1625" y="162"/>
                      </a:lnTo>
                      <a:lnTo>
                        <a:pt x="1736" y="156"/>
                      </a:lnTo>
                      <a:lnTo>
                        <a:pt x="1917" y="173"/>
                      </a:lnTo>
                      <a:lnTo>
                        <a:pt x="2004" y="226"/>
                      </a:lnTo>
                      <a:lnTo>
                        <a:pt x="2078" y="259"/>
                      </a:lnTo>
                      <a:lnTo>
                        <a:pt x="2125" y="287"/>
                      </a:lnTo>
                      <a:lnTo>
                        <a:pt x="2111" y="296"/>
                      </a:lnTo>
                      <a:lnTo>
                        <a:pt x="2078" y="273"/>
                      </a:lnTo>
                      <a:lnTo>
                        <a:pt x="2003" y="265"/>
                      </a:lnTo>
                      <a:lnTo>
                        <a:pt x="2024" y="287"/>
                      </a:lnTo>
                      <a:lnTo>
                        <a:pt x="2057" y="298"/>
                      </a:lnTo>
                      <a:lnTo>
                        <a:pt x="2047" y="335"/>
                      </a:lnTo>
                      <a:lnTo>
                        <a:pt x="2012" y="357"/>
                      </a:lnTo>
                      <a:lnTo>
                        <a:pt x="2001" y="393"/>
                      </a:lnTo>
                      <a:lnTo>
                        <a:pt x="2047" y="427"/>
                      </a:lnTo>
                      <a:lnTo>
                        <a:pt x="2080" y="471"/>
                      </a:lnTo>
                      <a:lnTo>
                        <a:pt x="2098" y="536"/>
                      </a:lnTo>
                      <a:lnTo>
                        <a:pt x="2076" y="541"/>
                      </a:lnTo>
                      <a:lnTo>
                        <a:pt x="2030" y="522"/>
                      </a:lnTo>
                      <a:lnTo>
                        <a:pt x="1981" y="474"/>
                      </a:lnTo>
                      <a:lnTo>
                        <a:pt x="1962" y="449"/>
                      </a:lnTo>
                      <a:lnTo>
                        <a:pt x="1950" y="416"/>
                      </a:lnTo>
                      <a:lnTo>
                        <a:pt x="1938" y="365"/>
                      </a:lnTo>
                      <a:lnTo>
                        <a:pt x="1919" y="349"/>
                      </a:lnTo>
                      <a:lnTo>
                        <a:pt x="1901" y="346"/>
                      </a:lnTo>
                      <a:lnTo>
                        <a:pt x="1886" y="351"/>
                      </a:lnTo>
                      <a:lnTo>
                        <a:pt x="1903" y="391"/>
                      </a:lnTo>
                      <a:lnTo>
                        <a:pt x="1857" y="396"/>
                      </a:lnTo>
                      <a:lnTo>
                        <a:pt x="1835" y="377"/>
                      </a:lnTo>
                      <a:lnTo>
                        <a:pt x="1794" y="388"/>
                      </a:lnTo>
                      <a:lnTo>
                        <a:pt x="1763" y="418"/>
                      </a:lnTo>
                      <a:lnTo>
                        <a:pt x="1763" y="435"/>
                      </a:lnTo>
                      <a:lnTo>
                        <a:pt x="1775" y="463"/>
                      </a:lnTo>
                      <a:lnTo>
                        <a:pt x="1824" y="471"/>
                      </a:lnTo>
                      <a:lnTo>
                        <a:pt x="1863" y="505"/>
                      </a:lnTo>
                      <a:lnTo>
                        <a:pt x="1929" y="597"/>
                      </a:lnTo>
                      <a:lnTo>
                        <a:pt x="1956" y="658"/>
                      </a:lnTo>
                      <a:lnTo>
                        <a:pt x="1960" y="722"/>
                      </a:lnTo>
                      <a:lnTo>
                        <a:pt x="1954" y="775"/>
                      </a:lnTo>
                      <a:lnTo>
                        <a:pt x="1938" y="775"/>
                      </a:lnTo>
                      <a:lnTo>
                        <a:pt x="1921" y="756"/>
                      </a:lnTo>
                      <a:lnTo>
                        <a:pt x="1896" y="781"/>
                      </a:lnTo>
                      <a:lnTo>
                        <a:pt x="1870" y="803"/>
                      </a:lnTo>
                      <a:lnTo>
                        <a:pt x="1866" y="840"/>
                      </a:lnTo>
                      <a:lnTo>
                        <a:pt x="1894" y="884"/>
                      </a:lnTo>
                      <a:lnTo>
                        <a:pt x="1876" y="920"/>
                      </a:lnTo>
                      <a:lnTo>
                        <a:pt x="1870" y="982"/>
                      </a:lnTo>
                      <a:lnTo>
                        <a:pt x="1903" y="1021"/>
                      </a:lnTo>
                      <a:lnTo>
                        <a:pt x="1940" y="1032"/>
                      </a:lnTo>
                      <a:lnTo>
                        <a:pt x="1979" y="1074"/>
                      </a:lnTo>
                      <a:lnTo>
                        <a:pt x="2012" y="1130"/>
                      </a:lnTo>
                      <a:lnTo>
                        <a:pt x="2014" y="1213"/>
                      </a:lnTo>
                      <a:lnTo>
                        <a:pt x="2003" y="1252"/>
                      </a:lnTo>
                      <a:lnTo>
                        <a:pt x="1968" y="1286"/>
                      </a:lnTo>
                      <a:lnTo>
                        <a:pt x="1925" y="1303"/>
                      </a:lnTo>
                      <a:lnTo>
                        <a:pt x="1898" y="1328"/>
                      </a:lnTo>
                      <a:lnTo>
                        <a:pt x="1882" y="1314"/>
                      </a:lnTo>
                      <a:lnTo>
                        <a:pt x="1868" y="1328"/>
                      </a:lnTo>
                      <a:lnTo>
                        <a:pt x="1864" y="1389"/>
                      </a:lnTo>
                      <a:lnTo>
                        <a:pt x="1874" y="1425"/>
                      </a:lnTo>
                      <a:lnTo>
                        <a:pt x="1917" y="1467"/>
                      </a:lnTo>
                      <a:lnTo>
                        <a:pt x="1934" y="1509"/>
                      </a:lnTo>
                      <a:lnTo>
                        <a:pt x="1948" y="1531"/>
                      </a:lnTo>
                      <a:lnTo>
                        <a:pt x="1944" y="1576"/>
                      </a:lnTo>
                      <a:lnTo>
                        <a:pt x="1917" y="1612"/>
                      </a:lnTo>
                      <a:lnTo>
                        <a:pt x="1888" y="1612"/>
                      </a:lnTo>
                      <a:lnTo>
                        <a:pt x="1841" y="1559"/>
                      </a:lnTo>
                      <a:lnTo>
                        <a:pt x="1808" y="1540"/>
                      </a:lnTo>
                      <a:lnTo>
                        <a:pt x="1794" y="1529"/>
                      </a:lnTo>
                      <a:lnTo>
                        <a:pt x="1781" y="1556"/>
                      </a:lnTo>
                      <a:lnTo>
                        <a:pt x="1785" y="1596"/>
                      </a:lnTo>
                      <a:lnTo>
                        <a:pt x="1796" y="1626"/>
                      </a:lnTo>
                      <a:lnTo>
                        <a:pt x="1804" y="1674"/>
                      </a:lnTo>
                      <a:lnTo>
                        <a:pt x="1833" y="1690"/>
                      </a:lnTo>
                      <a:lnTo>
                        <a:pt x="1824" y="1715"/>
                      </a:lnTo>
                      <a:lnTo>
                        <a:pt x="1826" y="1752"/>
                      </a:lnTo>
                      <a:lnTo>
                        <a:pt x="1835" y="1788"/>
                      </a:lnTo>
                      <a:lnTo>
                        <a:pt x="1816" y="1785"/>
                      </a:lnTo>
                      <a:lnTo>
                        <a:pt x="1794" y="1743"/>
                      </a:lnTo>
                      <a:lnTo>
                        <a:pt x="1796" y="1699"/>
                      </a:lnTo>
                      <a:lnTo>
                        <a:pt x="1789" y="1685"/>
                      </a:lnTo>
                      <a:lnTo>
                        <a:pt x="1781" y="1635"/>
                      </a:lnTo>
                      <a:lnTo>
                        <a:pt x="1771" y="1621"/>
                      </a:lnTo>
                      <a:lnTo>
                        <a:pt x="1767" y="1551"/>
                      </a:lnTo>
                      <a:lnTo>
                        <a:pt x="1754" y="1509"/>
                      </a:lnTo>
                      <a:lnTo>
                        <a:pt x="1730" y="1470"/>
                      </a:lnTo>
                      <a:lnTo>
                        <a:pt x="1688" y="1448"/>
                      </a:lnTo>
                      <a:lnTo>
                        <a:pt x="1658" y="1411"/>
                      </a:lnTo>
                      <a:lnTo>
                        <a:pt x="1647" y="1384"/>
                      </a:lnTo>
                      <a:lnTo>
                        <a:pt x="1625" y="1353"/>
                      </a:lnTo>
                      <a:lnTo>
                        <a:pt x="1592" y="1283"/>
                      </a:lnTo>
                      <a:lnTo>
                        <a:pt x="1563" y="1289"/>
                      </a:lnTo>
                      <a:lnTo>
                        <a:pt x="1524" y="1322"/>
                      </a:lnTo>
                      <a:lnTo>
                        <a:pt x="1507" y="1350"/>
                      </a:lnTo>
                      <a:lnTo>
                        <a:pt x="1472" y="1403"/>
                      </a:lnTo>
                      <a:lnTo>
                        <a:pt x="1446" y="1459"/>
                      </a:lnTo>
                      <a:lnTo>
                        <a:pt x="1437" y="1478"/>
                      </a:lnTo>
                      <a:lnTo>
                        <a:pt x="1446" y="1543"/>
                      </a:lnTo>
                      <a:lnTo>
                        <a:pt x="1445" y="1607"/>
                      </a:lnTo>
                      <a:lnTo>
                        <a:pt x="1413" y="1651"/>
                      </a:lnTo>
                      <a:lnTo>
                        <a:pt x="1396" y="1654"/>
                      </a:lnTo>
                      <a:lnTo>
                        <a:pt x="1359" y="1562"/>
                      </a:lnTo>
                      <a:lnTo>
                        <a:pt x="1330" y="1498"/>
                      </a:lnTo>
                      <a:lnTo>
                        <a:pt x="1272" y="1375"/>
                      </a:lnTo>
                      <a:lnTo>
                        <a:pt x="1270" y="1328"/>
                      </a:lnTo>
                      <a:lnTo>
                        <a:pt x="1256" y="1305"/>
                      </a:lnTo>
                      <a:lnTo>
                        <a:pt x="1246" y="1336"/>
                      </a:lnTo>
                      <a:lnTo>
                        <a:pt x="1196" y="1266"/>
                      </a:lnTo>
                      <a:lnTo>
                        <a:pt x="1128" y="1213"/>
                      </a:lnTo>
                      <a:lnTo>
                        <a:pt x="1085" y="1225"/>
                      </a:lnTo>
                      <a:lnTo>
                        <a:pt x="1023" y="1219"/>
                      </a:lnTo>
                      <a:lnTo>
                        <a:pt x="993" y="1180"/>
                      </a:lnTo>
                      <a:lnTo>
                        <a:pt x="960" y="1185"/>
                      </a:lnTo>
                      <a:lnTo>
                        <a:pt x="914" y="1169"/>
                      </a:lnTo>
                      <a:lnTo>
                        <a:pt x="817" y="1038"/>
                      </a:lnTo>
                      <a:lnTo>
                        <a:pt x="822" y="1091"/>
                      </a:lnTo>
                      <a:lnTo>
                        <a:pt x="852" y="1166"/>
                      </a:lnTo>
                      <a:lnTo>
                        <a:pt x="885" y="1219"/>
                      </a:lnTo>
                      <a:lnTo>
                        <a:pt x="920" y="1247"/>
                      </a:lnTo>
                      <a:lnTo>
                        <a:pt x="958" y="1225"/>
                      </a:lnTo>
                      <a:lnTo>
                        <a:pt x="990" y="1225"/>
                      </a:lnTo>
                      <a:lnTo>
                        <a:pt x="1030" y="1272"/>
                      </a:lnTo>
                      <a:lnTo>
                        <a:pt x="1054" y="1308"/>
                      </a:lnTo>
                      <a:lnTo>
                        <a:pt x="1050" y="1331"/>
                      </a:lnTo>
                      <a:lnTo>
                        <a:pt x="980" y="1434"/>
                      </a:lnTo>
                      <a:lnTo>
                        <a:pt x="933" y="1473"/>
                      </a:lnTo>
                      <a:lnTo>
                        <a:pt x="836" y="1523"/>
                      </a:lnTo>
                      <a:lnTo>
                        <a:pt x="807" y="1540"/>
                      </a:lnTo>
                      <a:lnTo>
                        <a:pt x="789" y="1523"/>
                      </a:lnTo>
                      <a:lnTo>
                        <a:pt x="784" y="1503"/>
                      </a:lnTo>
                      <a:lnTo>
                        <a:pt x="782" y="1473"/>
                      </a:lnTo>
                      <a:lnTo>
                        <a:pt x="774" y="1442"/>
                      </a:lnTo>
                      <a:lnTo>
                        <a:pt x="760" y="1417"/>
                      </a:lnTo>
                      <a:lnTo>
                        <a:pt x="749" y="1395"/>
                      </a:lnTo>
                      <a:lnTo>
                        <a:pt x="731" y="1364"/>
                      </a:lnTo>
                      <a:lnTo>
                        <a:pt x="721" y="1344"/>
                      </a:lnTo>
                      <a:lnTo>
                        <a:pt x="714" y="1319"/>
                      </a:lnTo>
                      <a:lnTo>
                        <a:pt x="700" y="1297"/>
                      </a:lnTo>
                      <a:lnTo>
                        <a:pt x="679" y="1241"/>
                      </a:lnTo>
                      <a:lnTo>
                        <a:pt x="667" y="1219"/>
                      </a:lnTo>
                      <a:lnTo>
                        <a:pt x="651" y="1188"/>
                      </a:lnTo>
                      <a:lnTo>
                        <a:pt x="626" y="1146"/>
                      </a:lnTo>
                      <a:lnTo>
                        <a:pt x="612" y="1121"/>
                      </a:lnTo>
                      <a:lnTo>
                        <a:pt x="601" y="1105"/>
                      </a:lnTo>
                      <a:lnTo>
                        <a:pt x="587" y="1068"/>
                      </a:lnTo>
                      <a:lnTo>
                        <a:pt x="628" y="1035"/>
                      </a:lnTo>
                      <a:lnTo>
                        <a:pt x="645" y="962"/>
                      </a:lnTo>
                      <a:lnTo>
                        <a:pt x="607" y="943"/>
                      </a:lnTo>
                      <a:lnTo>
                        <a:pt x="554" y="954"/>
                      </a:lnTo>
                      <a:lnTo>
                        <a:pt x="542" y="946"/>
                      </a:lnTo>
                      <a:lnTo>
                        <a:pt x="537" y="946"/>
                      </a:lnTo>
                      <a:lnTo>
                        <a:pt x="529" y="946"/>
                      </a:lnTo>
                      <a:lnTo>
                        <a:pt x="523" y="946"/>
                      </a:lnTo>
                      <a:lnTo>
                        <a:pt x="521" y="932"/>
                      </a:lnTo>
                      <a:lnTo>
                        <a:pt x="517" y="920"/>
                      </a:lnTo>
                      <a:lnTo>
                        <a:pt x="517" y="898"/>
                      </a:lnTo>
                      <a:lnTo>
                        <a:pt x="507" y="887"/>
                      </a:lnTo>
                      <a:lnTo>
                        <a:pt x="505" y="873"/>
                      </a:lnTo>
                      <a:lnTo>
                        <a:pt x="500" y="870"/>
                      </a:lnTo>
                      <a:lnTo>
                        <a:pt x="494" y="859"/>
                      </a:lnTo>
                      <a:lnTo>
                        <a:pt x="492" y="848"/>
                      </a:lnTo>
                      <a:lnTo>
                        <a:pt x="488" y="837"/>
                      </a:lnTo>
                      <a:lnTo>
                        <a:pt x="484" y="831"/>
                      </a:lnTo>
                      <a:lnTo>
                        <a:pt x="472" y="831"/>
                      </a:lnTo>
                      <a:lnTo>
                        <a:pt x="465" y="831"/>
                      </a:lnTo>
                      <a:lnTo>
                        <a:pt x="461" y="831"/>
                      </a:lnTo>
                      <a:lnTo>
                        <a:pt x="459" y="845"/>
                      </a:lnTo>
                      <a:lnTo>
                        <a:pt x="459" y="859"/>
                      </a:lnTo>
                      <a:lnTo>
                        <a:pt x="459" y="876"/>
                      </a:lnTo>
                      <a:lnTo>
                        <a:pt x="459" y="893"/>
                      </a:lnTo>
                      <a:lnTo>
                        <a:pt x="459" y="904"/>
                      </a:lnTo>
                      <a:lnTo>
                        <a:pt x="449" y="909"/>
                      </a:lnTo>
                      <a:lnTo>
                        <a:pt x="441" y="920"/>
                      </a:lnTo>
                      <a:lnTo>
                        <a:pt x="430" y="904"/>
                      </a:lnTo>
                      <a:lnTo>
                        <a:pt x="422" y="881"/>
                      </a:lnTo>
                      <a:lnTo>
                        <a:pt x="424" y="856"/>
                      </a:lnTo>
                      <a:lnTo>
                        <a:pt x="412" y="823"/>
                      </a:lnTo>
                      <a:lnTo>
                        <a:pt x="406" y="801"/>
                      </a:lnTo>
                      <a:lnTo>
                        <a:pt x="393" y="787"/>
                      </a:lnTo>
                      <a:lnTo>
                        <a:pt x="377" y="773"/>
                      </a:lnTo>
                      <a:lnTo>
                        <a:pt x="369" y="753"/>
                      </a:lnTo>
                      <a:lnTo>
                        <a:pt x="364" y="739"/>
                      </a:lnTo>
                      <a:lnTo>
                        <a:pt x="350" y="736"/>
                      </a:lnTo>
                      <a:lnTo>
                        <a:pt x="346" y="728"/>
                      </a:lnTo>
                      <a:lnTo>
                        <a:pt x="336" y="728"/>
                      </a:lnTo>
                      <a:lnTo>
                        <a:pt x="329" y="742"/>
                      </a:lnTo>
                      <a:lnTo>
                        <a:pt x="321" y="753"/>
                      </a:lnTo>
                      <a:lnTo>
                        <a:pt x="338" y="767"/>
                      </a:lnTo>
                      <a:lnTo>
                        <a:pt x="348" y="787"/>
                      </a:lnTo>
                      <a:lnTo>
                        <a:pt x="366" y="812"/>
                      </a:lnTo>
                      <a:lnTo>
                        <a:pt x="373" y="823"/>
                      </a:lnTo>
                      <a:lnTo>
                        <a:pt x="387" y="831"/>
                      </a:lnTo>
                      <a:lnTo>
                        <a:pt x="397" y="848"/>
                      </a:lnTo>
                      <a:lnTo>
                        <a:pt x="385" y="868"/>
                      </a:lnTo>
                      <a:lnTo>
                        <a:pt x="383" y="859"/>
                      </a:lnTo>
                      <a:lnTo>
                        <a:pt x="383" y="848"/>
                      </a:lnTo>
                      <a:lnTo>
                        <a:pt x="377" y="873"/>
                      </a:lnTo>
                      <a:lnTo>
                        <a:pt x="375" y="895"/>
                      </a:lnTo>
                      <a:lnTo>
                        <a:pt x="364" y="901"/>
                      </a:lnTo>
                      <a:lnTo>
                        <a:pt x="367" y="873"/>
                      </a:lnTo>
                      <a:lnTo>
                        <a:pt x="366" y="859"/>
                      </a:lnTo>
                      <a:lnTo>
                        <a:pt x="352" y="851"/>
                      </a:lnTo>
                      <a:lnTo>
                        <a:pt x="346" y="845"/>
                      </a:lnTo>
                      <a:lnTo>
                        <a:pt x="340" y="834"/>
                      </a:lnTo>
                      <a:lnTo>
                        <a:pt x="329" y="828"/>
                      </a:lnTo>
                      <a:lnTo>
                        <a:pt x="321" y="820"/>
                      </a:lnTo>
                      <a:lnTo>
                        <a:pt x="313" y="803"/>
                      </a:lnTo>
                      <a:lnTo>
                        <a:pt x="303" y="795"/>
                      </a:lnTo>
                      <a:lnTo>
                        <a:pt x="297" y="778"/>
                      </a:lnTo>
                      <a:lnTo>
                        <a:pt x="296" y="764"/>
                      </a:lnTo>
                      <a:lnTo>
                        <a:pt x="288" y="759"/>
                      </a:lnTo>
                      <a:lnTo>
                        <a:pt x="280" y="750"/>
                      </a:lnTo>
                      <a:lnTo>
                        <a:pt x="264" y="750"/>
                      </a:lnTo>
                      <a:lnTo>
                        <a:pt x="251" y="753"/>
                      </a:lnTo>
                      <a:lnTo>
                        <a:pt x="235" y="750"/>
                      </a:lnTo>
                      <a:lnTo>
                        <a:pt x="208" y="753"/>
                      </a:lnTo>
                      <a:lnTo>
                        <a:pt x="189" y="756"/>
                      </a:lnTo>
                      <a:lnTo>
                        <a:pt x="183" y="762"/>
                      </a:lnTo>
                      <a:lnTo>
                        <a:pt x="181" y="778"/>
                      </a:lnTo>
                      <a:lnTo>
                        <a:pt x="181" y="798"/>
                      </a:lnTo>
                      <a:lnTo>
                        <a:pt x="169" y="817"/>
                      </a:lnTo>
                      <a:lnTo>
                        <a:pt x="161" y="826"/>
                      </a:lnTo>
                      <a:lnTo>
                        <a:pt x="157" y="831"/>
                      </a:lnTo>
                      <a:lnTo>
                        <a:pt x="152" y="845"/>
                      </a:lnTo>
                      <a:lnTo>
                        <a:pt x="148" y="856"/>
                      </a:lnTo>
                      <a:lnTo>
                        <a:pt x="154" y="865"/>
                      </a:lnTo>
                      <a:lnTo>
                        <a:pt x="154" y="881"/>
                      </a:lnTo>
                      <a:lnTo>
                        <a:pt x="152" y="890"/>
                      </a:lnTo>
                      <a:lnTo>
                        <a:pt x="148" y="901"/>
                      </a:lnTo>
                      <a:lnTo>
                        <a:pt x="138" y="920"/>
                      </a:lnTo>
                      <a:lnTo>
                        <a:pt x="132" y="912"/>
                      </a:lnTo>
                      <a:lnTo>
                        <a:pt x="126" y="918"/>
                      </a:lnTo>
                      <a:lnTo>
                        <a:pt x="119" y="926"/>
                      </a:lnTo>
                      <a:lnTo>
                        <a:pt x="107" y="929"/>
                      </a:lnTo>
                      <a:lnTo>
                        <a:pt x="95" y="943"/>
                      </a:lnTo>
                      <a:lnTo>
                        <a:pt x="84" y="946"/>
                      </a:lnTo>
                      <a:lnTo>
                        <a:pt x="72" y="946"/>
                      </a:lnTo>
                      <a:lnTo>
                        <a:pt x="60" y="946"/>
                      </a:lnTo>
                      <a:lnTo>
                        <a:pt x="35" y="954"/>
                      </a:lnTo>
                      <a:lnTo>
                        <a:pt x="23" y="954"/>
                      </a:lnTo>
                      <a:lnTo>
                        <a:pt x="17" y="934"/>
                      </a:lnTo>
                      <a:lnTo>
                        <a:pt x="12" y="909"/>
                      </a:lnTo>
                      <a:lnTo>
                        <a:pt x="8" y="887"/>
                      </a:lnTo>
                      <a:lnTo>
                        <a:pt x="6" y="865"/>
                      </a:lnTo>
                      <a:lnTo>
                        <a:pt x="6" y="837"/>
                      </a:lnTo>
                      <a:lnTo>
                        <a:pt x="0" y="803"/>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8202" name="Group 41"/>
            <p:cNvGrpSpPr>
              <a:grpSpLocks/>
            </p:cNvGrpSpPr>
            <p:nvPr/>
          </p:nvGrpSpPr>
          <p:grpSpPr bwMode="auto">
            <a:xfrm>
              <a:off x="92" y="615"/>
              <a:ext cx="1865" cy="3311"/>
              <a:chOff x="92" y="615"/>
              <a:chExt cx="1865" cy="3311"/>
            </a:xfrm>
          </p:grpSpPr>
          <p:sp>
            <p:nvSpPr>
              <p:cNvPr id="8203" name="Freeform 35"/>
              <p:cNvSpPr>
                <a:spLocks/>
              </p:cNvSpPr>
              <p:nvPr/>
            </p:nvSpPr>
            <p:spPr bwMode="auto">
              <a:xfrm>
                <a:off x="92" y="761"/>
                <a:ext cx="1262" cy="1550"/>
              </a:xfrm>
              <a:custGeom>
                <a:avLst/>
                <a:gdLst>
                  <a:gd name="T0" fmla="*/ 101 w 1262"/>
                  <a:gd name="T1" fmla="*/ 290 h 1550"/>
                  <a:gd name="T2" fmla="*/ 82 w 1262"/>
                  <a:gd name="T3" fmla="*/ 203 h 1550"/>
                  <a:gd name="T4" fmla="*/ 181 w 1262"/>
                  <a:gd name="T5" fmla="*/ 131 h 1550"/>
                  <a:gd name="T6" fmla="*/ 225 w 1262"/>
                  <a:gd name="T7" fmla="*/ 75 h 1550"/>
                  <a:gd name="T8" fmla="*/ 303 w 1262"/>
                  <a:gd name="T9" fmla="*/ 64 h 1550"/>
                  <a:gd name="T10" fmla="*/ 544 w 1262"/>
                  <a:gd name="T11" fmla="*/ 67 h 1550"/>
                  <a:gd name="T12" fmla="*/ 666 w 1262"/>
                  <a:gd name="T13" fmla="*/ 95 h 1550"/>
                  <a:gd name="T14" fmla="*/ 620 w 1262"/>
                  <a:gd name="T15" fmla="*/ 92 h 1550"/>
                  <a:gd name="T16" fmla="*/ 589 w 1262"/>
                  <a:gd name="T17" fmla="*/ 3 h 1550"/>
                  <a:gd name="T18" fmla="*/ 649 w 1262"/>
                  <a:gd name="T19" fmla="*/ 0 h 1550"/>
                  <a:gd name="T20" fmla="*/ 696 w 1262"/>
                  <a:gd name="T21" fmla="*/ 39 h 1550"/>
                  <a:gd name="T22" fmla="*/ 767 w 1262"/>
                  <a:gd name="T23" fmla="*/ 103 h 1550"/>
                  <a:gd name="T24" fmla="*/ 754 w 1262"/>
                  <a:gd name="T25" fmla="*/ 33 h 1550"/>
                  <a:gd name="T26" fmla="*/ 884 w 1262"/>
                  <a:gd name="T27" fmla="*/ 100 h 1550"/>
                  <a:gd name="T28" fmla="*/ 886 w 1262"/>
                  <a:gd name="T29" fmla="*/ 128 h 1550"/>
                  <a:gd name="T30" fmla="*/ 847 w 1262"/>
                  <a:gd name="T31" fmla="*/ 198 h 1550"/>
                  <a:gd name="T32" fmla="*/ 814 w 1262"/>
                  <a:gd name="T33" fmla="*/ 312 h 1550"/>
                  <a:gd name="T34" fmla="*/ 935 w 1262"/>
                  <a:gd name="T35" fmla="*/ 376 h 1550"/>
                  <a:gd name="T36" fmla="*/ 938 w 1262"/>
                  <a:gd name="T37" fmla="*/ 476 h 1550"/>
                  <a:gd name="T38" fmla="*/ 956 w 1262"/>
                  <a:gd name="T39" fmla="*/ 398 h 1550"/>
                  <a:gd name="T40" fmla="*/ 956 w 1262"/>
                  <a:gd name="T41" fmla="*/ 254 h 1550"/>
                  <a:gd name="T42" fmla="*/ 1043 w 1262"/>
                  <a:gd name="T43" fmla="*/ 293 h 1550"/>
                  <a:gd name="T44" fmla="*/ 1098 w 1262"/>
                  <a:gd name="T45" fmla="*/ 251 h 1550"/>
                  <a:gd name="T46" fmla="*/ 1195 w 1262"/>
                  <a:gd name="T47" fmla="*/ 357 h 1550"/>
                  <a:gd name="T48" fmla="*/ 1261 w 1262"/>
                  <a:gd name="T49" fmla="*/ 449 h 1550"/>
                  <a:gd name="T50" fmla="*/ 1209 w 1262"/>
                  <a:gd name="T51" fmla="*/ 485 h 1550"/>
                  <a:gd name="T52" fmla="*/ 1117 w 1262"/>
                  <a:gd name="T53" fmla="*/ 515 h 1550"/>
                  <a:gd name="T54" fmla="*/ 1181 w 1262"/>
                  <a:gd name="T55" fmla="*/ 535 h 1550"/>
                  <a:gd name="T56" fmla="*/ 1209 w 1262"/>
                  <a:gd name="T57" fmla="*/ 618 h 1550"/>
                  <a:gd name="T58" fmla="*/ 1183 w 1262"/>
                  <a:gd name="T59" fmla="*/ 624 h 1550"/>
                  <a:gd name="T60" fmla="*/ 1146 w 1262"/>
                  <a:gd name="T61" fmla="*/ 657 h 1550"/>
                  <a:gd name="T62" fmla="*/ 1088 w 1262"/>
                  <a:gd name="T63" fmla="*/ 730 h 1550"/>
                  <a:gd name="T64" fmla="*/ 1082 w 1262"/>
                  <a:gd name="T65" fmla="*/ 839 h 1550"/>
                  <a:gd name="T66" fmla="*/ 1020 w 1262"/>
                  <a:gd name="T67" fmla="*/ 1003 h 1550"/>
                  <a:gd name="T68" fmla="*/ 1038 w 1262"/>
                  <a:gd name="T69" fmla="*/ 1142 h 1550"/>
                  <a:gd name="T70" fmla="*/ 1003 w 1262"/>
                  <a:gd name="T71" fmla="*/ 1048 h 1550"/>
                  <a:gd name="T72" fmla="*/ 942 w 1262"/>
                  <a:gd name="T73" fmla="*/ 1006 h 1550"/>
                  <a:gd name="T74" fmla="*/ 890 w 1262"/>
                  <a:gd name="T75" fmla="*/ 1034 h 1550"/>
                  <a:gd name="T76" fmla="*/ 804 w 1262"/>
                  <a:gd name="T77" fmla="*/ 1048 h 1550"/>
                  <a:gd name="T78" fmla="*/ 760 w 1262"/>
                  <a:gd name="T79" fmla="*/ 1151 h 1550"/>
                  <a:gd name="T80" fmla="*/ 859 w 1262"/>
                  <a:gd name="T81" fmla="*/ 1290 h 1550"/>
                  <a:gd name="T82" fmla="*/ 874 w 1262"/>
                  <a:gd name="T83" fmla="*/ 1212 h 1550"/>
                  <a:gd name="T84" fmla="*/ 931 w 1262"/>
                  <a:gd name="T85" fmla="*/ 1268 h 1550"/>
                  <a:gd name="T86" fmla="*/ 962 w 1262"/>
                  <a:gd name="T87" fmla="*/ 1346 h 1550"/>
                  <a:gd name="T88" fmla="*/ 987 w 1262"/>
                  <a:gd name="T89" fmla="*/ 1415 h 1550"/>
                  <a:gd name="T90" fmla="*/ 1045 w 1262"/>
                  <a:gd name="T91" fmla="*/ 1521 h 1550"/>
                  <a:gd name="T92" fmla="*/ 1133 w 1262"/>
                  <a:gd name="T93" fmla="*/ 1518 h 1550"/>
                  <a:gd name="T94" fmla="*/ 1080 w 1262"/>
                  <a:gd name="T95" fmla="*/ 1532 h 1550"/>
                  <a:gd name="T96" fmla="*/ 977 w 1262"/>
                  <a:gd name="T97" fmla="*/ 1516 h 1550"/>
                  <a:gd name="T98" fmla="*/ 905 w 1262"/>
                  <a:gd name="T99" fmla="*/ 1421 h 1550"/>
                  <a:gd name="T100" fmla="*/ 853 w 1262"/>
                  <a:gd name="T101" fmla="*/ 1385 h 1550"/>
                  <a:gd name="T102" fmla="*/ 769 w 1262"/>
                  <a:gd name="T103" fmla="*/ 1340 h 1550"/>
                  <a:gd name="T104" fmla="*/ 622 w 1262"/>
                  <a:gd name="T105" fmla="*/ 1190 h 1550"/>
                  <a:gd name="T106" fmla="*/ 501 w 1262"/>
                  <a:gd name="T107" fmla="*/ 970 h 1550"/>
                  <a:gd name="T108" fmla="*/ 542 w 1262"/>
                  <a:gd name="T109" fmla="*/ 1167 h 1550"/>
                  <a:gd name="T110" fmla="*/ 464 w 1262"/>
                  <a:gd name="T111" fmla="*/ 1031 h 1550"/>
                  <a:gd name="T112" fmla="*/ 392 w 1262"/>
                  <a:gd name="T113" fmla="*/ 763 h 1550"/>
                  <a:gd name="T114" fmla="*/ 400 w 1262"/>
                  <a:gd name="T115" fmla="*/ 568 h 1550"/>
                  <a:gd name="T116" fmla="*/ 375 w 1262"/>
                  <a:gd name="T117" fmla="*/ 418 h 1550"/>
                  <a:gd name="T118" fmla="*/ 354 w 1262"/>
                  <a:gd name="T119" fmla="*/ 329 h 1550"/>
                  <a:gd name="T120" fmla="*/ 305 w 1262"/>
                  <a:gd name="T121" fmla="*/ 276 h 1550"/>
                  <a:gd name="T122" fmla="*/ 202 w 1262"/>
                  <a:gd name="T123" fmla="*/ 290 h 1550"/>
                  <a:gd name="T124" fmla="*/ 124 w 1262"/>
                  <a:gd name="T125" fmla="*/ 345 h 15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2" h="1550">
                    <a:moveTo>
                      <a:pt x="0" y="398"/>
                    </a:moveTo>
                    <a:lnTo>
                      <a:pt x="60" y="345"/>
                    </a:lnTo>
                    <a:lnTo>
                      <a:pt x="95" y="323"/>
                    </a:lnTo>
                    <a:lnTo>
                      <a:pt x="101" y="290"/>
                    </a:lnTo>
                    <a:lnTo>
                      <a:pt x="74" y="270"/>
                    </a:lnTo>
                    <a:lnTo>
                      <a:pt x="72" y="231"/>
                    </a:lnTo>
                    <a:lnTo>
                      <a:pt x="84" y="220"/>
                    </a:lnTo>
                    <a:lnTo>
                      <a:pt x="82" y="203"/>
                    </a:lnTo>
                    <a:lnTo>
                      <a:pt x="128" y="198"/>
                    </a:lnTo>
                    <a:lnTo>
                      <a:pt x="140" y="167"/>
                    </a:lnTo>
                    <a:lnTo>
                      <a:pt x="142" y="139"/>
                    </a:lnTo>
                    <a:lnTo>
                      <a:pt x="181" y="131"/>
                    </a:lnTo>
                    <a:lnTo>
                      <a:pt x="185" y="103"/>
                    </a:lnTo>
                    <a:lnTo>
                      <a:pt x="148" y="95"/>
                    </a:lnTo>
                    <a:lnTo>
                      <a:pt x="165" y="75"/>
                    </a:lnTo>
                    <a:lnTo>
                      <a:pt x="225" y="75"/>
                    </a:lnTo>
                    <a:lnTo>
                      <a:pt x="243" y="53"/>
                    </a:lnTo>
                    <a:lnTo>
                      <a:pt x="268" y="50"/>
                    </a:lnTo>
                    <a:lnTo>
                      <a:pt x="284" y="33"/>
                    </a:lnTo>
                    <a:lnTo>
                      <a:pt x="303" y="64"/>
                    </a:lnTo>
                    <a:lnTo>
                      <a:pt x="379" y="59"/>
                    </a:lnTo>
                    <a:lnTo>
                      <a:pt x="414" y="92"/>
                    </a:lnTo>
                    <a:lnTo>
                      <a:pt x="527" y="84"/>
                    </a:lnTo>
                    <a:lnTo>
                      <a:pt x="544" y="67"/>
                    </a:lnTo>
                    <a:lnTo>
                      <a:pt x="587" y="95"/>
                    </a:lnTo>
                    <a:lnTo>
                      <a:pt x="631" y="120"/>
                    </a:lnTo>
                    <a:lnTo>
                      <a:pt x="653" y="109"/>
                    </a:lnTo>
                    <a:lnTo>
                      <a:pt x="666" y="95"/>
                    </a:lnTo>
                    <a:lnTo>
                      <a:pt x="703" y="103"/>
                    </a:lnTo>
                    <a:lnTo>
                      <a:pt x="678" y="84"/>
                    </a:lnTo>
                    <a:lnTo>
                      <a:pt x="655" y="86"/>
                    </a:lnTo>
                    <a:lnTo>
                      <a:pt x="620" y="92"/>
                    </a:lnTo>
                    <a:lnTo>
                      <a:pt x="602" y="64"/>
                    </a:lnTo>
                    <a:lnTo>
                      <a:pt x="583" y="50"/>
                    </a:lnTo>
                    <a:lnTo>
                      <a:pt x="583" y="28"/>
                    </a:lnTo>
                    <a:lnTo>
                      <a:pt x="589" y="3"/>
                    </a:lnTo>
                    <a:lnTo>
                      <a:pt x="604" y="0"/>
                    </a:lnTo>
                    <a:lnTo>
                      <a:pt x="626" y="22"/>
                    </a:lnTo>
                    <a:lnTo>
                      <a:pt x="631" y="11"/>
                    </a:lnTo>
                    <a:lnTo>
                      <a:pt x="649" y="0"/>
                    </a:lnTo>
                    <a:lnTo>
                      <a:pt x="670" y="17"/>
                    </a:lnTo>
                    <a:lnTo>
                      <a:pt x="682" y="3"/>
                    </a:lnTo>
                    <a:lnTo>
                      <a:pt x="694" y="25"/>
                    </a:lnTo>
                    <a:lnTo>
                      <a:pt x="696" y="39"/>
                    </a:lnTo>
                    <a:lnTo>
                      <a:pt x="727" y="59"/>
                    </a:lnTo>
                    <a:lnTo>
                      <a:pt x="715" y="75"/>
                    </a:lnTo>
                    <a:lnTo>
                      <a:pt x="715" y="98"/>
                    </a:lnTo>
                    <a:lnTo>
                      <a:pt x="767" y="103"/>
                    </a:lnTo>
                    <a:lnTo>
                      <a:pt x="781" y="75"/>
                    </a:lnTo>
                    <a:lnTo>
                      <a:pt x="771" y="61"/>
                    </a:lnTo>
                    <a:lnTo>
                      <a:pt x="748" y="64"/>
                    </a:lnTo>
                    <a:lnTo>
                      <a:pt x="754" y="33"/>
                    </a:lnTo>
                    <a:lnTo>
                      <a:pt x="801" y="50"/>
                    </a:lnTo>
                    <a:lnTo>
                      <a:pt x="810" y="72"/>
                    </a:lnTo>
                    <a:lnTo>
                      <a:pt x="849" y="72"/>
                    </a:lnTo>
                    <a:lnTo>
                      <a:pt x="884" y="100"/>
                    </a:lnTo>
                    <a:lnTo>
                      <a:pt x="903" y="95"/>
                    </a:lnTo>
                    <a:lnTo>
                      <a:pt x="925" y="120"/>
                    </a:lnTo>
                    <a:lnTo>
                      <a:pt x="903" y="153"/>
                    </a:lnTo>
                    <a:lnTo>
                      <a:pt x="886" y="128"/>
                    </a:lnTo>
                    <a:lnTo>
                      <a:pt x="874" y="137"/>
                    </a:lnTo>
                    <a:lnTo>
                      <a:pt x="859" y="156"/>
                    </a:lnTo>
                    <a:lnTo>
                      <a:pt x="834" y="173"/>
                    </a:lnTo>
                    <a:lnTo>
                      <a:pt x="847" y="198"/>
                    </a:lnTo>
                    <a:lnTo>
                      <a:pt x="824" y="201"/>
                    </a:lnTo>
                    <a:lnTo>
                      <a:pt x="804" y="234"/>
                    </a:lnTo>
                    <a:lnTo>
                      <a:pt x="785" y="276"/>
                    </a:lnTo>
                    <a:lnTo>
                      <a:pt x="814" y="312"/>
                    </a:lnTo>
                    <a:lnTo>
                      <a:pt x="837" y="354"/>
                    </a:lnTo>
                    <a:lnTo>
                      <a:pt x="878" y="359"/>
                    </a:lnTo>
                    <a:lnTo>
                      <a:pt x="917" y="354"/>
                    </a:lnTo>
                    <a:lnTo>
                      <a:pt x="935" y="376"/>
                    </a:lnTo>
                    <a:lnTo>
                      <a:pt x="927" y="387"/>
                    </a:lnTo>
                    <a:lnTo>
                      <a:pt x="915" y="410"/>
                    </a:lnTo>
                    <a:lnTo>
                      <a:pt x="933" y="449"/>
                    </a:lnTo>
                    <a:lnTo>
                      <a:pt x="938" y="476"/>
                    </a:lnTo>
                    <a:lnTo>
                      <a:pt x="960" y="490"/>
                    </a:lnTo>
                    <a:lnTo>
                      <a:pt x="989" y="465"/>
                    </a:lnTo>
                    <a:lnTo>
                      <a:pt x="981" y="429"/>
                    </a:lnTo>
                    <a:lnTo>
                      <a:pt x="956" y="398"/>
                    </a:lnTo>
                    <a:lnTo>
                      <a:pt x="985" y="362"/>
                    </a:lnTo>
                    <a:lnTo>
                      <a:pt x="960" y="301"/>
                    </a:lnTo>
                    <a:lnTo>
                      <a:pt x="937" y="276"/>
                    </a:lnTo>
                    <a:lnTo>
                      <a:pt x="956" y="254"/>
                    </a:lnTo>
                    <a:lnTo>
                      <a:pt x="952" y="220"/>
                    </a:lnTo>
                    <a:lnTo>
                      <a:pt x="966" y="201"/>
                    </a:lnTo>
                    <a:lnTo>
                      <a:pt x="989" y="220"/>
                    </a:lnTo>
                    <a:lnTo>
                      <a:pt x="1043" y="293"/>
                    </a:lnTo>
                    <a:lnTo>
                      <a:pt x="1076" y="304"/>
                    </a:lnTo>
                    <a:lnTo>
                      <a:pt x="1086" y="284"/>
                    </a:lnTo>
                    <a:lnTo>
                      <a:pt x="1078" y="245"/>
                    </a:lnTo>
                    <a:lnTo>
                      <a:pt x="1098" y="251"/>
                    </a:lnTo>
                    <a:lnTo>
                      <a:pt x="1131" y="295"/>
                    </a:lnTo>
                    <a:lnTo>
                      <a:pt x="1137" y="320"/>
                    </a:lnTo>
                    <a:lnTo>
                      <a:pt x="1156" y="337"/>
                    </a:lnTo>
                    <a:lnTo>
                      <a:pt x="1195" y="357"/>
                    </a:lnTo>
                    <a:lnTo>
                      <a:pt x="1214" y="393"/>
                    </a:lnTo>
                    <a:lnTo>
                      <a:pt x="1244" y="418"/>
                    </a:lnTo>
                    <a:lnTo>
                      <a:pt x="1259" y="426"/>
                    </a:lnTo>
                    <a:lnTo>
                      <a:pt x="1261" y="449"/>
                    </a:lnTo>
                    <a:lnTo>
                      <a:pt x="1238" y="462"/>
                    </a:lnTo>
                    <a:lnTo>
                      <a:pt x="1224" y="446"/>
                    </a:lnTo>
                    <a:lnTo>
                      <a:pt x="1212" y="449"/>
                    </a:lnTo>
                    <a:lnTo>
                      <a:pt x="1209" y="485"/>
                    </a:lnTo>
                    <a:lnTo>
                      <a:pt x="1189" y="493"/>
                    </a:lnTo>
                    <a:lnTo>
                      <a:pt x="1168" y="474"/>
                    </a:lnTo>
                    <a:lnTo>
                      <a:pt x="1123" y="474"/>
                    </a:lnTo>
                    <a:lnTo>
                      <a:pt x="1117" y="515"/>
                    </a:lnTo>
                    <a:lnTo>
                      <a:pt x="1129" y="540"/>
                    </a:lnTo>
                    <a:lnTo>
                      <a:pt x="1146" y="527"/>
                    </a:lnTo>
                    <a:lnTo>
                      <a:pt x="1164" y="521"/>
                    </a:lnTo>
                    <a:lnTo>
                      <a:pt x="1181" y="535"/>
                    </a:lnTo>
                    <a:lnTo>
                      <a:pt x="1158" y="566"/>
                    </a:lnTo>
                    <a:lnTo>
                      <a:pt x="1181" y="593"/>
                    </a:lnTo>
                    <a:lnTo>
                      <a:pt x="1212" y="602"/>
                    </a:lnTo>
                    <a:lnTo>
                      <a:pt x="1209" y="618"/>
                    </a:lnTo>
                    <a:lnTo>
                      <a:pt x="1197" y="621"/>
                    </a:lnTo>
                    <a:lnTo>
                      <a:pt x="1168" y="716"/>
                    </a:lnTo>
                    <a:lnTo>
                      <a:pt x="1170" y="655"/>
                    </a:lnTo>
                    <a:lnTo>
                      <a:pt x="1183" y="624"/>
                    </a:lnTo>
                    <a:lnTo>
                      <a:pt x="1168" y="610"/>
                    </a:lnTo>
                    <a:lnTo>
                      <a:pt x="1150" y="630"/>
                    </a:lnTo>
                    <a:lnTo>
                      <a:pt x="1160" y="646"/>
                    </a:lnTo>
                    <a:lnTo>
                      <a:pt x="1146" y="657"/>
                    </a:lnTo>
                    <a:lnTo>
                      <a:pt x="1133" y="671"/>
                    </a:lnTo>
                    <a:lnTo>
                      <a:pt x="1135" y="713"/>
                    </a:lnTo>
                    <a:lnTo>
                      <a:pt x="1115" y="727"/>
                    </a:lnTo>
                    <a:lnTo>
                      <a:pt x="1088" y="730"/>
                    </a:lnTo>
                    <a:lnTo>
                      <a:pt x="1098" y="752"/>
                    </a:lnTo>
                    <a:lnTo>
                      <a:pt x="1088" y="777"/>
                    </a:lnTo>
                    <a:lnTo>
                      <a:pt x="1098" y="797"/>
                    </a:lnTo>
                    <a:lnTo>
                      <a:pt x="1082" y="839"/>
                    </a:lnTo>
                    <a:lnTo>
                      <a:pt x="1076" y="878"/>
                    </a:lnTo>
                    <a:lnTo>
                      <a:pt x="1053" y="900"/>
                    </a:lnTo>
                    <a:lnTo>
                      <a:pt x="1024" y="961"/>
                    </a:lnTo>
                    <a:lnTo>
                      <a:pt x="1020" y="1003"/>
                    </a:lnTo>
                    <a:lnTo>
                      <a:pt x="1030" y="1036"/>
                    </a:lnTo>
                    <a:lnTo>
                      <a:pt x="1043" y="1078"/>
                    </a:lnTo>
                    <a:lnTo>
                      <a:pt x="1051" y="1123"/>
                    </a:lnTo>
                    <a:lnTo>
                      <a:pt x="1038" y="1142"/>
                    </a:lnTo>
                    <a:lnTo>
                      <a:pt x="1020" y="1128"/>
                    </a:lnTo>
                    <a:lnTo>
                      <a:pt x="1024" y="1106"/>
                    </a:lnTo>
                    <a:lnTo>
                      <a:pt x="1014" y="1056"/>
                    </a:lnTo>
                    <a:lnTo>
                      <a:pt x="1003" y="1048"/>
                    </a:lnTo>
                    <a:lnTo>
                      <a:pt x="995" y="1017"/>
                    </a:lnTo>
                    <a:lnTo>
                      <a:pt x="979" y="1017"/>
                    </a:lnTo>
                    <a:lnTo>
                      <a:pt x="962" y="1000"/>
                    </a:lnTo>
                    <a:lnTo>
                      <a:pt x="942" y="1006"/>
                    </a:lnTo>
                    <a:lnTo>
                      <a:pt x="925" y="995"/>
                    </a:lnTo>
                    <a:lnTo>
                      <a:pt x="903" y="1009"/>
                    </a:lnTo>
                    <a:lnTo>
                      <a:pt x="865" y="997"/>
                    </a:lnTo>
                    <a:lnTo>
                      <a:pt x="890" y="1034"/>
                    </a:lnTo>
                    <a:lnTo>
                      <a:pt x="859" y="1031"/>
                    </a:lnTo>
                    <a:lnTo>
                      <a:pt x="837" y="1003"/>
                    </a:lnTo>
                    <a:lnTo>
                      <a:pt x="799" y="1003"/>
                    </a:lnTo>
                    <a:lnTo>
                      <a:pt x="804" y="1048"/>
                    </a:lnTo>
                    <a:lnTo>
                      <a:pt x="775" y="1034"/>
                    </a:lnTo>
                    <a:lnTo>
                      <a:pt x="760" y="1078"/>
                    </a:lnTo>
                    <a:lnTo>
                      <a:pt x="771" y="1098"/>
                    </a:lnTo>
                    <a:lnTo>
                      <a:pt x="760" y="1151"/>
                    </a:lnTo>
                    <a:lnTo>
                      <a:pt x="773" y="1212"/>
                    </a:lnTo>
                    <a:lnTo>
                      <a:pt x="789" y="1254"/>
                    </a:lnTo>
                    <a:lnTo>
                      <a:pt x="806" y="1293"/>
                    </a:lnTo>
                    <a:lnTo>
                      <a:pt x="859" y="1290"/>
                    </a:lnTo>
                    <a:lnTo>
                      <a:pt x="880" y="1282"/>
                    </a:lnTo>
                    <a:lnTo>
                      <a:pt x="884" y="1254"/>
                    </a:lnTo>
                    <a:lnTo>
                      <a:pt x="872" y="1231"/>
                    </a:lnTo>
                    <a:lnTo>
                      <a:pt x="874" y="1212"/>
                    </a:lnTo>
                    <a:lnTo>
                      <a:pt x="907" y="1217"/>
                    </a:lnTo>
                    <a:lnTo>
                      <a:pt x="940" y="1206"/>
                    </a:lnTo>
                    <a:lnTo>
                      <a:pt x="940" y="1231"/>
                    </a:lnTo>
                    <a:lnTo>
                      <a:pt x="931" y="1268"/>
                    </a:lnTo>
                    <a:lnTo>
                      <a:pt x="915" y="1295"/>
                    </a:lnTo>
                    <a:lnTo>
                      <a:pt x="911" y="1334"/>
                    </a:lnTo>
                    <a:lnTo>
                      <a:pt x="933" y="1351"/>
                    </a:lnTo>
                    <a:lnTo>
                      <a:pt x="962" y="1346"/>
                    </a:lnTo>
                    <a:lnTo>
                      <a:pt x="979" y="1360"/>
                    </a:lnTo>
                    <a:lnTo>
                      <a:pt x="995" y="1354"/>
                    </a:lnTo>
                    <a:lnTo>
                      <a:pt x="1001" y="1379"/>
                    </a:lnTo>
                    <a:lnTo>
                      <a:pt x="987" y="1415"/>
                    </a:lnTo>
                    <a:lnTo>
                      <a:pt x="999" y="1438"/>
                    </a:lnTo>
                    <a:lnTo>
                      <a:pt x="1001" y="1482"/>
                    </a:lnTo>
                    <a:lnTo>
                      <a:pt x="1020" y="1513"/>
                    </a:lnTo>
                    <a:lnTo>
                      <a:pt x="1045" y="1521"/>
                    </a:lnTo>
                    <a:lnTo>
                      <a:pt x="1063" y="1513"/>
                    </a:lnTo>
                    <a:lnTo>
                      <a:pt x="1071" y="1516"/>
                    </a:lnTo>
                    <a:lnTo>
                      <a:pt x="1104" y="1516"/>
                    </a:lnTo>
                    <a:lnTo>
                      <a:pt x="1133" y="1518"/>
                    </a:lnTo>
                    <a:lnTo>
                      <a:pt x="1141" y="1499"/>
                    </a:lnTo>
                    <a:lnTo>
                      <a:pt x="1115" y="1532"/>
                    </a:lnTo>
                    <a:lnTo>
                      <a:pt x="1098" y="1529"/>
                    </a:lnTo>
                    <a:lnTo>
                      <a:pt x="1080" y="1532"/>
                    </a:lnTo>
                    <a:lnTo>
                      <a:pt x="1045" y="1549"/>
                    </a:lnTo>
                    <a:lnTo>
                      <a:pt x="1016" y="1527"/>
                    </a:lnTo>
                    <a:lnTo>
                      <a:pt x="989" y="1513"/>
                    </a:lnTo>
                    <a:lnTo>
                      <a:pt x="977" y="1516"/>
                    </a:lnTo>
                    <a:lnTo>
                      <a:pt x="979" y="1496"/>
                    </a:lnTo>
                    <a:lnTo>
                      <a:pt x="977" y="1465"/>
                    </a:lnTo>
                    <a:lnTo>
                      <a:pt x="954" y="1438"/>
                    </a:lnTo>
                    <a:lnTo>
                      <a:pt x="905" y="1421"/>
                    </a:lnTo>
                    <a:lnTo>
                      <a:pt x="898" y="1410"/>
                    </a:lnTo>
                    <a:lnTo>
                      <a:pt x="884" y="1412"/>
                    </a:lnTo>
                    <a:lnTo>
                      <a:pt x="870" y="1399"/>
                    </a:lnTo>
                    <a:lnTo>
                      <a:pt x="853" y="1385"/>
                    </a:lnTo>
                    <a:lnTo>
                      <a:pt x="830" y="1346"/>
                    </a:lnTo>
                    <a:lnTo>
                      <a:pt x="802" y="1334"/>
                    </a:lnTo>
                    <a:lnTo>
                      <a:pt x="787" y="1360"/>
                    </a:lnTo>
                    <a:lnTo>
                      <a:pt x="769" y="1340"/>
                    </a:lnTo>
                    <a:lnTo>
                      <a:pt x="748" y="1340"/>
                    </a:lnTo>
                    <a:lnTo>
                      <a:pt x="705" y="1326"/>
                    </a:lnTo>
                    <a:lnTo>
                      <a:pt x="628" y="1259"/>
                    </a:lnTo>
                    <a:lnTo>
                      <a:pt x="622" y="1190"/>
                    </a:lnTo>
                    <a:lnTo>
                      <a:pt x="614" y="1162"/>
                    </a:lnTo>
                    <a:lnTo>
                      <a:pt x="600" y="1142"/>
                    </a:lnTo>
                    <a:lnTo>
                      <a:pt x="583" y="1103"/>
                    </a:lnTo>
                    <a:lnTo>
                      <a:pt x="501" y="970"/>
                    </a:lnTo>
                    <a:lnTo>
                      <a:pt x="501" y="1020"/>
                    </a:lnTo>
                    <a:lnTo>
                      <a:pt x="552" y="1109"/>
                    </a:lnTo>
                    <a:lnTo>
                      <a:pt x="573" y="1184"/>
                    </a:lnTo>
                    <a:lnTo>
                      <a:pt x="542" y="1167"/>
                    </a:lnTo>
                    <a:lnTo>
                      <a:pt x="536" y="1123"/>
                    </a:lnTo>
                    <a:lnTo>
                      <a:pt x="495" y="1095"/>
                    </a:lnTo>
                    <a:lnTo>
                      <a:pt x="519" y="1078"/>
                    </a:lnTo>
                    <a:lnTo>
                      <a:pt x="464" y="1031"/>
                    </a:lnTo>
                    <a:lnTo>
                      <a:pt x="486" y="1003"/>
                    </a:lnTo>
                    <a:lnTo>
                      <a:pt x="466" y="947"/>
                    </a:lnTo>
                    <a:lnTo>
                      <a:pt x="400" y="830"/>
                    </a:lnTo>
                    <a:lnTo>
                      <a:pt x="392" y="763"/>
                    </a:lnTo>
                    <a:lnTo>
                      <a:pt x="396" y="713"/>
                    </a:lnTo>
                    <a:lnTo>
                      <a:pt x="414" y="657"/>
                    </a:lnTo>
                    <a:lnTo>
                      <a:pt x="414" y="602"/>
                    </a:lnTo>
                    <a:lnTo>
                      <a:pt x="400" y="568"/>
                    </a:lnTo>
                    <a:lnTo>
                      <a:pt x="437" y="557"/>
                    </a:lnTo>
                    <a:lnTo>
                      <a:pt x="392" y="490"/>
                    </a:lnTo>
                    <a:lnTo>
                      <a:pt x="394" y="460"/>
                    </a:lnTo>
                    <a:lnTo>
                      <a:pt x="375" y="418"/>
                    </a:lnTo>
                    <a:lnTo>
                      <a:pt x="383" y="393"/>
                    </a:lnTo>
                    <a:lnTo>
                      <a:pt x="369" y="379"/>
                    </a:lnTo>
                    <a:lnTo>
                      <a:pt x="367" y="351"/>
                    </a:lnTo>
                    <a:lnTo>
                      <a:pt x="354" y="329"/>
                    </a:lnTo>
                    <a:lnTo>
                      <a:pt x="369" y="309"/>
                    </a:lnTo>
                    <a:lnTo>
                      <a:pt x="348" y="295"/>
                    </a:lnTo>
                    <a:lnTo>
                      <a:pt x="330" y="315"/>
                    </a:lnTo>
                    <a:lnTo>
                      <a:pt x="305" y="276"/>
                    </a:lnTo>
                    <a:lnTo>
                      <a:pt x="278" y="265"/>
                    </a:lnTo>
                    <a:lnTo>
                      <a:pt x="239" y="265"/>
                    </a:lnTo>
                    <a:lnTo>
                      <a:pt x="214" y="301"/>
                    </a:lnTo>
                    <a:lnTo>
                      <a:pt x="202" y="290"/>
                    </a:lnTo>
                    <a:lnTo>
                      <a:pt x="223" y="242"/>
                    </a:lnTo>
                    <a:lnTo>
                      <a:pt x="204" y="251"/>
                    </a:lnTo>
                    <a:lnTo>
                      <a:pt x="165" y="301"/>
                    </a:lnTo>
                    <a:lnTo>
                      <a:pt x="124" y="345"/>
                    </a:lnTo>
                    <a:lnTo>
                      <a:pt x="87" y="357"/>
                    </a:lnTo>
                    <a:lnTo>
                      <a:pt x="25" y="401"/>
                    </a:lnTo>
                    <a:lnTo>
                      <a:pt x="0" y="398"/>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204" name="Freeform 36"/>
              <p:cNvSpPr>
                <a:spLocks/>
              </p:cNvSpPr>
              <p:nvPr/>
            </p:nvSpPr>
            <p:spPr bwMode="auto">
              <a:xfrm>
                <a:off x="994" y="615"/>
                <a:ext cx="429" cy="408"/>
              </a:xfrm>
              <a:custGeom>
                <a:avLst/>
                <a:gdLst>
                  <a:gd name="T0" fmla="*/ 0 w 429"/>
                  <a:gd name="T1" fmla="*/ 84 h 408"/>
                  <a:gd name="T2" fmla="*/ 10 w 429"/>
                  <a:gd name="T3" fmla="*/ 53 h 408"/>
                  <a:gd name="T4" fmla="*/ 10 w 429"/>
                  <a:gd name="T5" fmla="*/ 31 h 408"/>
                  <a:gd name="T6" fmla="*/ 25 w 429"/>
                  <a:gd name="T7" fmla="*/ 0 h 408"/>
                  <a:gd name="T8" fmla="*/ 103 w 429"/>
                  <a:gd name="T9" fmla="*/ 20 h 408"/>
                  <a:gd name="T10" fmla="*/ 236 w 429"/>
                  <a:gd name="T11" fmla="*/ 56 h 408"/>
                  <a:gd name="T12" fmla="*/ 289 w 429"/>
                  <a:gd name="T13" fmla="*/ 86 h 408"/>
                  <a:gd name="T14" fmla="*/ 358 w 429"/>
                  <a:gd name="T15" fmla="*/ 114 h 408"/>
                  <a:gd name="T16" fmla="*/ 393 w 429"/>
                  <a:gd name="T17" fmla="*/ 167 h 408"/>
                  <a:gd name="T18" fmla="*/ 428 w 429"/>
                  <a:gd name="T19" fmla="*/ 192 h 408"/>
                  <a:gd name="T20" fmla="*/ 414 w 429"/>
                  <a:gd name="T21" fmla="*/ 212 h 408"/>
                  <a:gd name="T22" fmla="*/ 414 w 429"/>
                  <a:gd name="T23" fmla="*/ 237 h 408"/>
                  <a:gd name="T24" fmla="*/ 401 w 429"/>
                  <a:gd name="T25" fmla="*/ 243 h 408"/>
                  <a:gd name="T26" fmla="*/ 389 w 429"/>
                  <a:gd name="T27" fmla="*/ 265 h 408"/>
                  <a:gd name="T28" fmla="*/ 401 w 429"/>
                  <a:gd name="T29" fmla="*/ 287 h 408"/>
                  <a:gd name="T30" fmla="*/ 399 w 429"/>
                  <a:gd name="T31" fmla="*/ 304 h 408"/>
                  <a:gd name="T32" fmla="*/ 385 w 429"/>
                  <a:gd name="T33" fmla="*/ 326 h 408"/>
                  <a:gd name="T34" fmla="*/ 387 w 429"/>
                  <a:gd name="T35" fmla="*/ 348 h 408"/>
                  <a:gd name="T36" fmla="*/ 411 w 429"/>
                  <a:gd name="T37" fmla="*/ 371 h 408"/>
                  <a:gd name="T38" fmla="*/ 413 w 429"/>
                  <a:gd name="T39" fmla="*/ 393 h 408"/>
                  <a:gd name="T40" fmla="*/ 407 w 429"/>
                  <a:gd name="T41" fmla="*/ 404 h 408"/>
                  <a:gd name="T42" fmla="*/ 383 w 429"/>
                  <a:gd name="T43" fmla="*/ 407 h 408"/>
                  <a:gd name="T44" fmla="*/ 366 w 429"/>
                  <a:gd name="T45" fmla="*/ 396 h 408"/>
                  <a:gd name="T46" fmla="*/ 347 w 429"/>
                  <a:gd name="T47" fmla="*/ 368 h 408"/>
                  <a:gd name="T48" fmla="*/ 339 w 429"/>
                  <a:gd name="T49" fmla="*/ 368 h 408"/>
                  <a:gd name="T50" fmla="*/ 329 w 429"/>
                  <a:gd name="T51" fmla="*/ 357 h 408"/>
                  <a:gd name="T52" fmla="*/ 320 w 429"/>
                  <a:gd name="T53" fmla="*/ 323 h 408"/>
                  <a:gd name="T54" fmla="*/ 308 w 429"/>
                  <a:gd name="T55" fmla="*/ 312 h 408"/>
                  <a:gd name="T56" fmla="*/ 283 w 429"/>
                  <a:gd name="T57" fmla="*/ 295 h 408"/>
                  <a:gd name="T58" fmla="*/ 261 w 429"/>
                  <a:gd name="T59" fmla="*/ 284 h 408"/>
                  <a:gd name="T60" fmla="*/ 230 w 429"/>
                  <a:gd name="T61" fmla="*/ 254 h 408"/>
                  <a:gd name="T62" fmla="*/ 217 w 429"/>
                  <a:gd name="T63" fmla="*/ 231 h 408"/>
                  <a:gd name="T64" fmla="*/ 219 w 429"/>
                  <a:gd name="T65" fmla="*/ 215 h 408"/>
                  <a:gd name="T66" fmla="*/ 232 w 429"/>
                  <a:gd name="T67" fmla="*/ 201 h 408"/>
                  <a:gd name="T68" fmla="*/ 221 w 429"/>
                  <a:gd name="T69" fmla="*/ 184 h 408"/>
                  <a:gd name="T70" fmla="*/ 209 w 429"/>
                  <a:gd name="T71" fmla="*/ 192 h 408"/>
                  <a:gd name="T72" fmla="*/ 190 w 429"/>
                  <a:gd name="T73" fmla="*/ 167 h 408"/>
                  <a:gd name="T74" fmla="*/ 186 w 429"/>
                  <a:gd name="T75" fmla="*/ 181 h 408"/>
                  <a:gd name="T76" fmla="*/ 168 w 429"/>
                  <a:gd name="T77" fmla="*/ 181 h 408"/>
                  <a:gd name="T78" fmla="*/ 165 w 429"/>
                  <a:gd name="T79" fmla="*/ 170 h 408"/>
                  <a:gd name="T80" fmla="*/ 165 w 429"/>
                  <a:gd name="T81" fmla="*/ 151 h 408"/>
                  <a:gd name="T82" fmla="*/ 157 w 429"/>
                  <a:gd name="T83" fmla="*/ 139 h 408"/>
                  <a:gd name="T84" fmla="*/ 145 w 429"/>
                  <a:gd name="T85" fmla="*/ 142 h 408"/>
                  <a:gd name="T86" fmla="*/ 130 w 429"/>
                  <a:gd name="T87" fmla="*/ 112 h 408"/>
                  <a:gd name="T88" fmla="*/ 118 w 429"/>
                  <a:gd name="T89" fmla="*/ 109 h 408"/>
                  <a:gd name="T90" fmla="*/ 101 w 429"/>
                  <a:gd name="T91" fmla="*/ 95 h 408"/>
                  <a:gd name="T92" fmla="*/ 64 w 429"/>
                  <a:gd name="T93" fmla="*/ 98 h 408"/>
                  <a:gd name="T94" fmla="*/ 27 w 429"/>
                  <a:gd name="T95" fmla="*/ 95 h 408"/>
                  <a:gd name="T96" fmla="*/ 0 w 429"/>
                  <a:gd name="T97" fmla="*/ 84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29" h="408">
                    <a:moveTo>
                      <a:pt x="0" y="84"/>
                    </a:moveTo>
                    <a:lnTo>
                      <a:pt x="10" y="53"/>
                    </a:lnTo>
                    <a:lnTo>
                      <a:pt x="10" y="31"/>
                    </a:lnTo>
                    <a:lnTo>
                      <a:pt x="25" y="0"/>
                    </a:lnTo>
                    <a:lnTo>
                      <a:pt x="103" y="20"/>
                    </a:lnTo>
                    <a:lnTo>
                      <a:pt x="236" y="56"/>
                    </a:lnTo>
                    <a:lnTo>
                      <a:pt x="289" y="86"/>
                    </a:lnTo>
                    <a:lnTo>
                      <a:pt x="358" y="114"/>
                    </a:lnTo>
                    <a:lnTo>
                      <a:pt x="393" y="167"/>
                    </a:lnTo>
                    <a:lnTo>
                      <a:pt x="428" y="192"/>
                    </a:lnTo>
                    <a:lnTo>
                      <a:pt x="414" y="212"/>
                    </a:lnTo>
                    <a:lnTo>
                      <a:pt x="414" y="237"/>
                    </a:lnTo>
                    <a:lnTo>
                      <a:pt x="401" y="243"/>
                    </a:lnTo>
                    <a:lnTo>
                      <a:pt x="389" y="265"/>
                    </a:lnTo>
                    <a:lnTo>
                      <a:pt x="401" y="287"/>
                    </a:lnTo>
                    <a:lnTo>
                      <a:pt x="399" y="304"/>
                    </a:lnTo>
                    <a:lnTo>
                      <a:pt x="385" y="326"/>
                    </a:lnTo>
                    <a:lnTo>
                      <a:pt x="387" y="348"/>
                    </a:lnTo>
                    <a:lnTo>
                      <a:pt x="411" y="371"/>
                    </a:lnTo>
                    <a:lnTo>
                      <a:pt x="413" y="393"/>
                    </a:lnTo>
                    <a:lnTo>
                      <a:pt x="407" y="404"/>
                    </a:lnTo>
                    <a:lnTo>
                      <a:pt x="383" y="407"/>
                    </a:lnTo>
                    <a:lnTo>
                      <a:pt x="366" y="396"/>
                    </a:lnTo>
                    <a:lnTo>
                      <a:pt x="347" y="368"/>
                    </a:lnTo>
                    <a:lnTo>
                      <a:pt x="339" y="368"/>
                    </a:lnTo>
                    <a:lnTo>
                      <a:pt x="329" y="357"/>
                    </a:lnTo>
                    <a:lnTo>
                      <a:pt x="320" y="323"/>
                    </a:lnTo>
                    <a:lnTo>
                      <a:pt x="308" y="312"/>
                    </a:lnTo>
                    <a:lnTo>
                      <a:pt x="283" y="295"/>
                    </a:lnTo>
                    <a:lnTo>
                      <a:pt x="261" y="284"/>
                    </a:lnTo>
                    <a:lnTo>
                      <a:pt x="230" y="254"/>
                    </a:lnTo>
                    <a:lnTo>
                      <a:pt x="217" y="231"/>
                    </a:lnTo>
                    <a:lnTo>
                      <a:pt x="219" y="215"/>
                    </a:lnTo>
                    <a:lnTo>
                      <a:pt x="232" y="201"/>
                    </a:lnTo>
                    <a:lnTo>
                      <a:pt x="221" y="184"/>
                    </a:lnTo>
                    <a:lnTo>
                      <a:pt x="209" y="192"/>
                    </a:lnTo>
                    <a:lnTo>
                      <a:pt x="190" y="167"/>
                    </a:lnTo>
                    <a:lnTo>
                      <a:pt x="186" y="181"/>
                    </a:lnTo>
                    <a:lnTo>
                      <a:pt x="168" y="181"/>
                    </a:lnTo>
                    <a:lnTo>
                      <a:pt x="165" y="170"/>
                    </a:lnTo>
                    <a:lnTo>
                      <a:pt x="165" y="151"/>
                    </a:lnTo>
                    <a:lnTo>
                      <a:pt x="157" y="139"/>
                    </a:lnTo>
                    <a:lnTo>
                      <a:pt x="145" y="142"/>
                    </a:lnTo>
                    <a:lnTo>
                      <a:pt x="130" y="112"/>
                    </a:lnTo>
                    <a:lnTo>
                      <a:pt x="118" y="109"/>
                    </a:lnTo>
                    <a:lnTo>
                      <a:pt x="101" y="95"/>
                    </a:lnTo>
                    <a:lnTo>
                      <a:pt x="64" y="98"/>
                    </a:lnTo>
                    <a:lnTo>
                      <a:pt x="27" y="95"/>
                    </a:lnTo>
                    <a:lnTo>
                      <a:pt x="0" y="84"/>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205" name="Freeform 37"/>
              <p:cNvSpPr>
                <a:spLocks/>
              </p:cNvSpPr>
              <p:nvPr/>
            </p:nvSpPr>
            <p:spPr bwMode="auto">
              <a:xfrm>
                <a:off x="908" y="758"/>
                <a:ext cx="274" cy="210"/>
              </a:xfrm>
              <a:custGeom>
                <a:avLst/>
                <a:gdLst>
                  <a:gd name="T0" fmla="*/ 10 w 274"/>
                  <a:gd name="T1" fmla="*/ 0 h 210"/>
                  <a:gd name="T2" fmla="*/ 0 w 274"/>
                  <a:gd name="T3" fmla="*/ 17 h 210"/>
                  <a:gd name="T4" fmla="*/ 0 w 274"/>
                  <a:gd name="T5" fmla="*/ 36 h 210"/>
                  <a:gd name="T6" fmla="*/ 19 w 274"/>
                  <a:gd name="T7" fmla="*/ 56 h 210"/>
                  <a:gd name="T8" fmla="*/ 31 w 274"/>
                  <a:gd name="T9" fmla="*/ 50 h 210"/>
                  <a:gd name="T10" fmla="*/ 35 w 274"/>
                  <a:gd name="T11" fmla="*/ 59 h 210"/>
                  <a:gd name="T12" fmla="*/ 46 w 274"/>
                  <a:gd name="T13" fmla="*/ 61 h 210"/>
                  <a:gd name="T14" fmla="*/ 54 w 274"/>
                  <a:gd name="T15" fmla="*/ 47 h 210"/>
                  <a:gd name="T16" fmla="*/ 81 w 274"/>
                  <a:gd name="T17" fmla="*/ 50 h 210"/>
                  <a:gd name="T18" fmla="*/ 85 w 274"/>
                  <a:gd name="T19" fmla="*/ 64 h 210"/>
                  <a:gd name="T20" fmla="*/ 94 w 274"/>
                  <a:gd name="T21" fmla="*/ 70 h 210"/>
                  <a:gd name="T22" fmla="*/ 117 w 274"/>
                  <a:gd name="T23" fmla="*/ 67 h 210"/>
                  <a:gd name="T24" fmla="*/ 125 w 274"/>
                  <a:gd name="T25" fmla="*/ 75 h 210"/>
                  <a:gd name="T26" fmla="*/ 137 w 274"/>
                  <a:gd name="T27" fmla="*/ 84 h 210"/>
                  <a:gd name="T28" fmla="*/ 146 w 274"/>
                  <a:gd name="T29" fmla="*/ 100 h 210"/>
                  <a:gd name="T30" fmla="*/ 146 w 274"/>
                  <a:gd name="T31" fmla="*/ 123 h 210"/>
                  <a:gd name="T32" fmla="*/ 138 w 274"/>
                  <a:gd name="T33" fmla="*/ 128 h 210"/>
                  <a:gd name="T34" fmla="*/ 142 w 274"/>
                  <a:gd name="T35" fmla="*/ 137 h 210"/>
                  <a:gd name="T36" fmla="*/ 131 w 274"/>
                  <a:gd name="T37" fmla="*/ 150 h 210"/>
                  <a:gd name="T38" fmla="*/ 131 w 274"/>
                  <a:gd name="T39" fmla="*/ 170 h 210"/>
                  <a:gd name="T40" fmla="*/ 148 w 274"/>
                  <a:gd name="T41" fmla="*/ 173 h 210"/>
                  <a:gd name="T42" fmla="*/ 158 w 274"/>
                  <a:gd name="T43" fmla="*/ 167 h 210"/>
                  <a:gd name="T44" fmla="*/ 161 w 274"/>
                  <a:gd name="T45" fmla="*/ 159 h 210"/>
                  <a:gd name="T46" fmla="*/ 167 w 274"/>
                  <a:gd name="T47" fmla="*/ 167 h 210"/>
                  <a:gd name="T48" fmla="*/ 177 w 274"/>
                  <a:gd name="T49" fmla="*/ 162 h 210"/>
                  <a:gd name="T50" fmla="*/ 198 w 274"/>
                  <a:gd name="T51" fmla="*/ 173 h 210"/>
                  <a:gd name="T52" fmla="*/ 211 w 274"/>
                  <a:gd name="T53" fmla="*/ 192 h 210"/>
                  <a:gd name="T54" fmla="*/ 215 w 274"/>
                  <a:gd name="T55" fmla="*/ 192 h 210"/>
                  <a:gd name="T56" fmla="*/ 217 w 274"/>
                  <a:gd name="T57" fmla="*/ 203 h 210"/>
                  <a:gd name="T58" fmla="*/ 231 w 274"/>
                  <a:gd name="T59" fmla="*/ 209 h 210"/>
                  <a:gd name="T60" fmla="*/ 246 w 274"/>
                  <a:gd name="T61" fmla="*/ 209 h 210"/>
                  <a:gd name="T62" fmla="*/ 236 w 274"/>
                  <a:gd name="T63" fmla="*/ 198 h 210"/>
                  <a:gd name="T64" fmla="*/ 240 w 274"/>
                  <a:gd name="T65" fmla="*/ 187 h 210"/>
                  <a:gd name="T66" fmla="*/ 252 w 274"/>
                  <a:gd name="T67" fmla="*/ 198 h 210"/>
                  <a:gd name="T68" fmla="*/ 265 w 274"/>
                  <a:gd name="T69" fmla="*/ 201 h 210"/>
                  <a:gd name="T70" fmla="*/ 267 w 274"/>
                  <a:gd name="T71" fmla="*/ 184 h 210"/>
                  <a:gd name="T72" fmla="*/ 254 w 274"/>
                  <a:gd name="T73" fmla="*/ 170 h 210"/>
                  <a:gd name="T74" fmla="*/ 244 w 274"/>
                  <a:gd name="T75" fmla="*/ 170 h 210"/>
                  <a:gd name="T76" fmla="*/ 231 w 274"/>
                  <a:gd name="T77" fmla="*/ 156 h 210"/>
                  <a:gd name="T78" fmla="*/ 244 w 274"/>
                  <a:gd name="T79" fmla="*/ 156 h 210"/>
                  <a:gd name="T80" fmla="*/ 254 w 274"/>
                  <a:gd name="T81" fmla="*/ 164 h 210"/>
                  <a:gd name="T82" fmla="*/ 273 w 274"/>
                  <a:gd name="T83" fmla="*/ 164 h 210"/>
                  <a:gd name="T84" fmla="*/ 269 w 274"/>
                  <a:gd name="T85" fmla="*/ 148 h 210"/>
                  <a:gd name="T86" fmla="*/ 252 w 274"/>
                  <a:gd name="T87" fmla="*/ 131 h 210"/>
                  <a:gd name="T88" fmla="*/ 240 w 274"/>
                  <a:gd name="T89" fmla="*/ 128 h 210"/>
                  <a:gd name="T90" fmla="*/ 223 w 274"/>
                  <a:gd name="T91" fmla="*/ 109 h 210"/>
                  <a:gd name="T92" fmla="*/ 202 w 274"/>
                  <a:gd name="T93" fmla="*/ 103 h 210"/>
                  <a:gd name="T94" fmla="*/ 185 w 274"/>
                  <a:gd name="T95" fmla="*/ 95 h 210"/>
                  <a:gd name="T96" fmla="*/ 171 w 274"/>
                  <a:gd name="T97" fmla="*/ 70 h 210"/>
                  <a:gd name="T98" fmla="*/ 161 w 274"/>
                  <a:gd name="T99" fmla="*/ 39 h 210"/>
                  <a:gd name="T100" fmla="*/ 148 w 274"/>
                  <a:gd name="T101" fmla="*/ 39 h 210"/>
                  <a:gd name="T102" fmla="*/ 144 w 274"/>
                  <a:gd name="T103" fmla="*/ 31 h 210"/>
                  <a:gd name="T104" fmla="*/ 137 w 274"/>
                  <a:gd name="T105" fmla="*/ 33 h 210"/>
                  <a:gd name="T106" fmla="*/ 123 w 274"/>
                  <a:gd name="T107" fmla="*/ 20 h 210"/>
                  <a:gd name="T108" fmla="*/ 100 w 274"/>
                  <a:gd name="T109" fmla="*/ 14 h 210"/>
                  <a:gd name="T110" fmla="*/ 90 w 274"/>
                  <a:gd name="T111" fmla="*/ 22 h 210"/>
                  <a:gd name="T112" fmla="*/ 69 w 274"/>
                  <a:gd name="T113" fmla="*/ 14 h 210"/>
                  <a:gd name="T114" fmla="*/ 56 w 274"/>
                  <a:gd name="T115" fmla="*/ 14 h 210"/>
                  <a:gd name="T116" fmla="*/ 50 w 274"/>
                  <a:gd name="T117" fmla="*/ 3 h 210"/>
                  <a:gd name="T118" fmla="*/ 44 w 274"/>
                  <a:gd name="T119" fmla="*/ 0 h 210"/>
                  <a:gd name="T120" fmla="*/ 35 w 274"/>
                  <a:gd name="T121" fmla="*/ 3 h 210"/>
                  <a:gd name="T122" fmla="*/ 10 w 274"/>
                  <a:gd name="T123" fmla="*/ 0 h 2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4" h="210">
                    <a:moveTo>
                      <a:pt x="10" y="0"/>
                    </a:moveTo>
                    <a:lnTo>
                      <a:pt x="0" y="17"/>
                    </a:lnTo>
                    <a:lnTo>
                      <a:pt x="0" y="36"/>
                    </a:lnTo>
                    <a:lnTo>
                      <a:pt x="19" y="56"/>
                    </a:lnTo>
                    <a:lnTo>
                      <a:pt x="31" y="50"/>
                    </a:lnTo>
                    <a:lnTo>
                      <a:pt x="35" y="59"/>
                    </a:lnTo>
                    <a:lnTo>
                      <a:pt x="46" y="61"/>
                    </a:lnTo>
                    <a:lnTo>
                      <a:pt x="54" y="47"/>
                    </a:lnTo>
                    <a:lnTo>
                      <a:pt x="81" y="50"/>
                    </a:lnTo>
                    <a:lnTo>
                      <a:pt x="85" y="64"/>
                    </a:lnTo>
                    <a:lnTo>
                      <a:pt x="94" y="70"/>
                    </a:lnTo>
                    <a:lnTo>
                      <a:pt x="117" y="67"/>
                    </a:lnTo>
                    <a:lnTo>
                      <a:pt x="125" y="75"/>
                    </a:lnTo>
                    <a:lnTo>
                      <a:pt x="137" y="84"/>
                    </a:lnTo>
                    <a:lnTo>
                      <a:pt x="146" y="100"/>
                    </a:lnTo>
                    <a:lnTo>
                      <a:pt x="146" y="123"/>
                    </a:lnTo>
                    <a:lnTo>
                      <a:pt x="138" y="128"/>
                    </a:lnTo>
                    <a:lnTo>
                      <a:pt x="142" y="137"/>
                    </a:lnTo>
                    <a:lnTo>
                      <a:pt x="131" y="150"/>
                    </a:lnTo>
                    <a:lnTo>
                      <a:pt x="131" y="170"/>
                    </a:lnTo>
                    <a:lnTo>
                      <a:pt x="148" y="173"/>
                    </a:lnTo>
                    <a:lnTo>
                      <a:pt x="158" y="167"/>
                    </a:lnTo>
                    <a:lnTo>
                      <a:pt x="161" y="159"/>
                    </a:lnTo>
                    <a:lnTo>
                      <a:pt x="167" y="167"/>
                    </a:lnTo>
                    <a:lnTo>
                      <a:pt x="177" y="162"/>
                    </a:lnTo>
                    <a:lnTo>
                      <a:pt x="198" y="173"/>
                    </a:lnTo>
                    <a:lnTo>
                      <a:pt x="211" y="192"/>
                    </a:lnTo>
                    <a:lnTo>
                      <a:pt x="215" y="192"/>
                    </a:lnTo>
                    <a:lnTo>
                      <a:pt x="217" y="203"/>
                    </a:lnTo>
                    <a:lnTo>
                      <a:pt x="231" y="209"/>
                    </a:lnTo>
                    <a:lnTo>
                      <a:pt x="246" y="209"/>
                    </a:lnTo>
                    <a:lnTo>
                      <a:pt x="236" y="198"/>
                    </a:lnTo>
                    <a:lnTo>
                      <a:pt x="240" y="187"/>
                    </a:lnTo>
                    <a:lnTo>
                      <a:pt x="252" y="198"/>
                    </a:lnTo>
                    <a:lnTo>
                      <a:pt x="265" y="201"/>
                    </a:lnTo>
                    <a:lnTo>
                      <a:pt x="267" y="184"/>
                    </a:lnTo>
                    <a:lnTo>
                      <a:pt x="254" y="170"/>
                    </a:lnTo>
                    <a:lnTo>
                      <a:pt x="244" y="170"/>
                    </a:lnTo>
                    <a:lnTo>
                      <a:pt x="231" y="156"/>
                    </a:lnTo>
                    <a:lnTo>
                      <a:pt x="244" y="156"/>
                    </a:lnTo>
                    <a:lnTo>
                      <a:pt x="254" y="164"/>
                    </a:lnTo>
                    <a:lnTo>
                      <a:pt x="273" y="164"/>
                    </a:lnTo>
                    <a:lnTo>
                      <a:pt x="269" y="148"/>
                    </a:lnTo>
                    <a:lnTo>
                      <a:pt x="252" y="131"/>
                    </a:lnTo>
                    <a:lnTo>
                      <a:pt x="240" y="128"/>
                    </a:lnTo>
                    <a:lnTo>
                      <a:pt x="223" y="109"/>
                    </a:lnTo>
                    <a:lnTo>
                      <a:pt x="202" y="103"/>
                    </a:lnTo>
                    <a:lnTo>
                      <a:pt x="185" y="95"/>
                    </a:lnTo>
                    <a:lnTo>
                      <a:pt x="171" y="70"/>
                    </a:lnTo>
                    <a:lnTo>
                      <a:pt x="161" y="39"/>
                    </a:lnTo>
                    <a:lnTo>
                      <a:pt x="148" y="39"/>
                    </a:lnTo>
                    <a:lnTo>
                      <a:pt x="144" y="31"/>
                    </a:lnTo>
                    <a:lnTo>
                      <a:pt x="137" y="33"/>
                    </a:lnTo>
                    <a:lnTo>
                      <a:pt x="123" y="20"/>
                    </a:lnTo>
                    <a:lnTo>
                      <a:pt x="100" y="14"/>
                    </a:lnTo>
                    <a:lnTo>
                      <a:pt x="90" y="22"/>
                    </a:lnTo>
                    <a:lnTo>
                      <a:pt x="69" y="14"/>
                    </a:lnTo>
                    <a:lnTo>
                      <a:pt x="56" y="14"/>
                    </a:lnTo>
                    <a:lnTo>
                      <a:pt x="50" y="3"/>
                    </a:lnTo>
                    <a:lnTo>
                      <a:pt x="44" y="0"/>
                    </a:lnTo>
                    <a:lnTo>
                      <a:pt x="35" y="3"/>
                    </a:lnTo>
                    <a:lnTo>
                      <a:pt x="1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206" name="Freeform 38"/>
              <p:cNvSpPr>
                <a:spLocks/>
              </p:cNvSpPr>
              <p:nvPr/>
            </p:nvSpPr>
            <p:spPr bwMode="auto">
              <a:xfrm>
                <a:off x="1064" y="1925"/>
                <a:ext cx="195" cy="98"/>
              </a:xfrm>
              <a:custGeom>
                <a:avLst/>
                <a:gdLst>
                  <a:gd name="T0" fmla="*/ 0 w 195"/>
                  <a:gd name="T1" fmla="*/ 49 h 98"/>
                  <a:gd name="T2" fmla="*/ 17 w 195"/>
                  <a:gd name="T3" fmla="*/ 20 h 98"/>
                  <a:gd name="T4" fmla="*/ 25 w 195"/>
                  <a:gd name="T5" fmla="*/ 20 h 98"/>
                  <a:gd name="T6" fmla="*/ 38 w 195"/>
                  <a:gd name="T7" fmla="*/ 6 h 98"/>
                  <a:gd name="T8" fmla="*/ 54 w 195"/>
                  <a:gd name="T9" fmla="*/ 6 h 98"/>
                  <a:gd name="T10" fmla="*/ 58 w 195"/>
                  <a:gd name="T11" fmla="*/ 3 h 98"/>
                  <a:gd name="T12" fmla="*/ 63 w 195"/>
                  <a:gd name="T13" fmla="*/ 0 h 98"/>
                  <a:gd name="T14" fmla="*/ 83 w 195"/>
                  <a:gd name="T15" fmla="*/ 17 h 98"/>
                  <a:gd name="T16" fmla="*/ 88 w 195"/>
                  <a:gd name="T17" fmla="*/ 29 h 98"/>
                  <a:gd name="T18" fmla="*/ 92 w 195"/>
                  <a:gd name="T19" fmla="*/ 23 h 98"/>
                  <a:gd name="T20" fmla="*/ 108 w 195"/>
                  <a:gd name="T21" fmla="*/ 34 h 98"/>
                  <a:gd name="T22" fmla="*/ 117 w 195"/>
                  <a:gd name="T23" fmla="*/ 34 h 98"/>
                  <a:gd name="T24" fmla="*/ 125 w 195"/>
                  <a:gd name="T25" fmla="*/ 43 h 98"/>
                  <a:gd name="T26" fmla="*/ 138 w 195"/>
                  <a:gd name="T27" fmla="*/ 49 h 98"/>
                  <a:gd name="T28" fmla="*/ 138 w 195"/>
                  <a:gd name="T29" fmla="*/ 63 h 98"/>
                  <a:gd name="T30" fmla="*/ 163 w 195"/>
                  <a:gd name="T31" fmla="*/ 63 h 98"/>
                  <a:gd name="T32" fmla="*/ 169 w 195"/>
                  <a:gd name="T33" fmla="*/ 77 h 98"/>
                  <a:gd name="T34" fmla="*/ 184 w 195"/>
                  <a:gd name="T35" fmla="*/ 77 h 98"/>
                  <a:gd name="T36" fmla="*/ 194 w 195"/>
                  <a:gd name="T37" fmla="*/ 94 h 98"/>
                  <a:gd name="T38" fmla="*/ 188 w 195"/>
                  <a:gd name="T39" fmla="*/ 97 h 98"/>
                  <a:gd name="T40" fmla="*/ 184 w 195"/>
                  <a:gd name="T41" fmla="*/ 91 h 98"/>
                  <a:gd name="T42" fmla="*/ 182 w 195"/>
                  <a:gd name="T43" fmla="*/ 88 h 98"/>
                  <a:gd name="T44" fmla="*/ 169 w 195"/>
                  <a:gd name="T45" fmla="*/ 91 h 98"/>
                  <a:gd name="T46" fmla="*/ 165 w 195"/>
                  <a:gd name="T47" fmla="*/ 94 h 98"/>
                  <a:gd name="T48" fmla="*/ 154 w 195"/>
                  <a:gd name="T49" fmla="*/ 97 h 98"/>
                  <a:gd name="T50" fmla="*/ 136 w 195"/>
                  <a:gd name="T51" fmla="*/ 97 h 98"/>
                  <a:gd name="T52" fmla="*/ 125 w 195"/>
                  <a:gd name="T53" fmla="*/ 97 h 98"/>
                  <a:gd name="T54" fmla="*/ 125 w 195"/>
                  <a:gd name="T55" fmla="*/ 88 h 98"/>
                  <a:gd name="T56" fmla="*/ 108 w 195"/>
                  <a:gd name="T57" fmla="*/ 66 h 98"/>
                  <a:gd name="T58" fmla="*/ 108 w 195"/>
                  <a:gd name="T59" fmla="*/ 51 h 98"/>
                  <a:gd name="T60" fmla="*/ 88 w 195"/>
                  <a:gd name="T61" fmla="*/ 51 h 98"/>
                  <a:gd name="T62" fmla="*/ 81 w 195"/>
                  <a:gd name="T63" fmla="*/ 43 h 98"/>
                  <a:gd name="T64" fmla="*/ 75 w 195"/>
                  <a:gd name="T65" fmla="*/ 51 h 98"/>
                  <a:gd name="T66" fmla="*/ 69 w 195"/>
                  <a:gd name="T67" fmla="*/ 40 h 98"/>
                  <a:gd name="T68" fmla="*/ 63 w 195"/>
                  <a:gd name="T69" fmla="*/ 40 h 98"/>
                  <a:gd name="T70" fmla="*/ 63 w 195"/>
                  <a:gd name="T71" fmla="*/ 26 h 98"/>
                  <a:gd name="T72" fmla="*/ 58 w 195"/>
                  <a:gd name="T73" fmla="*/ 20 h 98"/>
                  <a:gd name="T74" fmla="*/ 40 w 195"/>
                  <a:gd name="T75" fmla="*/ 23 h 98"/>
                  <a:gd name="T76" fmla="*/ 29 w 195"/>
                  <a:gd name="T77" fmla="*/ 40 h 98"/>
                  <a:gd name="T78" fmla="*/ 15 w 195"/>
                  <a:gd name="T79" fmla="*/ 43 h 98"/>
                  <a:gd name="T80" fmla="*/ 0 w 195"/>
                  <a:gd name="T81" fmla="*/ 49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5" h="98">
                    <a:moveTo>
                      <a:pt x="0" y="49"/>
                    </a:moveTo>
                    <a:lnTo>
                      <a:pt x="17" y="20"/>
                    </a:lnTo>
                    <a:lnTo>
                      <a:pt x="25" y="20"/>
                    </a:lnTo>
                    <a:lnTo>
                      <a:pt x="38" y="6"/>
                    </a:lnTo>
                    <a:lnTo>
                      <a:pt x="54" y="6"/>
                    </a:lnTo>
                    <a:lnTo>
                      <a:pt x="58" y="3"/>
                    </a:lnTo>
                    <a:lnTo>
                      <a:pt x="63" y="0"/>
                    </a:lnTo>
                    <a:lnTo>
                      <a:pt x="83" y="17"/>
                    </a:lnTo>
                    <a:lnTo>
                      <a:pt x="88" y="29"/>
                    </a:lnTo>
                    <a:lnTo>
                      <a:pt x="92" y="23"/>
                    </a:lnTo>
                    <a:lnTo>
                      <a:pt x="108" y="34"/>
                    </a:lnTo>
                    <a:lnTo>
                      <a:pt x="117" y="34"/>
                    </a:lnTo>
                    <a:lnTo>
                      <a:pt x="125" y="43"/>
                    </a:lnTo>
                    <a:lnTo>
                      <a:pt x="138" y="49"/>
                    </a:lnTo>
                    <a:lnTo>
                      <a:pt x="138" y="63"/>
                    </a:lnTo>
                    <a:lnTo>
                      <a:pt x="163" y="63"/>
                    </a:lnTo>
                    <a:lnTo>
                      <a:pt x="169" y="77"/>
                    </a:lnTo>
                    <a:lnTo>
                      <a:pt x="184" y="77"/>
                    </a:lnTo>
                    <a:lnTo>
                      <a:pt x="194" y="94"/>
                    </a:lnTo>
                    <a:lnTo>
                      <a:pt x="188" y="97"/>
                    </a:lnTo>
                    <a:lnTo>
                      <a:pt x="184" y="91"/>
                    </a:lnTo>
                    <a:lnTo>
                      <a:pt x="182" y="88"/>
                    </a:lnTo>
                    <a:lnTo>
                      <a:pt x="169" y="91"/>
                    </a:lnTo>
                    <a:lnTo>
                      <a:pt x="165" y="94"/>
                    </a:lnTo>
                    <a:lnTo>
                      <a:pt x="154" y="97"/>
                    </a:lnTo>
                    <a:lnTo>
                      <a:pt x="136" y="97"/>
                    </a:lnTo>
                    <a:lnTo>
                      <a:pt x="125" y="97"/>
                    </a:lnTo>
                    <a:lnTo>
                      <a:pt x="125" y="88"/>
                    </a:lnTo>
                    <a:lnTo>
                      <a:pt x="108" y="66"/>
                    </a:lnTo>
                    <a:lnTo>
                      <a:pt x="108" y="51"/>
                    </a:lnTo>
                    <a:lnTo>
                      <a:pt x="88" y="51"/>
                    </a:lnTo>
                    <a:lnTo>
                      <a:pt x="81" y="43"/>
                    </a:lnTo>
                    <a:lnTo>
                      <a:pt x="75" y="51"/>
                    </a:lnTo>
                    <a:lnTo>
                      <a:pt x="69" y="40"/>
                    </a:lnTo>
                    <a:lnTo>
                      <a:pt x="63" y="40"/>
                    </a:lnTo>
                    <a:lnTo>
                      <a:pt x="63" y="26"/>
                    </a:lnTo>
                    <a:lnTo>
                      <a:pt x="58" y="20"/>
                    </a:lnTo>
                    <a:lnTo>
                      <a:pt x="40" y="23"/>
                    </a:lnTo>
                    <a:lnTo>
                      <a:pt x="29" y="40"/>
                    </a:lnTo>
                    <a:lnTo>
                      <a:pt x="15" y="43"/>
                    </a:lnTo>
                    <a:lnTo>
                      <a:pt x="0" y="49"/>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207" name="Freeform 39"/>
              <p:cNvSpPr>
                <a:spLocks/>
              </p:cNvSpPr>
              <p:nvPr/>
            </p:nvSpPr>
            <p:spPr bwMode="auto">
              <a:xfrm>
                <a:off x="1234" y="1995"/>
                <a:ext cx="129" cy="83"/>
              </a:xfrm>
              <a:custGeom>
                <a:avLst/>
                <a:gdLst>
                  <a:gd name="T0" fmla="*/ 0 w 129"/>
                  <a:gd name="T1" fmla="*/ 62 h 83"/>
                  <a:gd name="T2" fmla="*/ 12 w 129"/>
                  <a:gd name="T3" fmla="*/ 65 h 83"/>
                  <a:gd name="T4" fmla="*/ 40 w 129"/>
                  <a:gd name="T5" fmla="*/ 62 h 83"/>
                  <a:gd name="T6" fmla="*/ 52 w 129"/>
                  <a:gd name="T7" fmla="*/ 79 h 83"/>
                  <a:gd name="T8" fmla="*/ 68 w 129"/>
                  <a:gd name="T9" fmla="*/ 82 h 83"/>
                  <a:gd name="T10" fmla="*/ 76 w 129"/>
                  <a:gd name="T11" fmla="*/ 62 h 83"/>
                  <a:gd name="T12" fmla="*/ 72 w 129"/>
                  <a:gd name="T13" fmla="*/ 57 h 83"/>
                  <a:gd name="T14" fmla="*/ 80 w 129"/>
                  <a:gd name="T15" fmla="*/ 48 h 83"/>
                  <a:gd name="T16" fmla="*/ 96 w 129"/>
                  <a:gd name="T17" fmla="*/ 62 h 83"/>
                  <a:gd name="T18" fmla="*/ 108 w 129"/>
                  <a:gd name="T19" fmla="*/ 62 h 83"/>
                  <a:gd name="T20" fmla="*/ 108 w 129"/>
                  <a:gd name="T21" fmla="*/ 54 h 83"/>
                  <a:gd name="T22" fmla="*/ 116 w 129"/>
                  <a:gd name="T23" fmla="*/ 54 h 83"/>
                  <a:gd name="T24" fmla="*/ 128 w 129"/>
                  <a:gd name="T25" fmla="*/ 40 h 83"/>
                  <a:gd name="T26" fmla="*/ 120 w 129"/>
                  <a:gd name="T27" fmla="*/ 37 h 83"/>
                  <a:gd name="T28" fmla="*/ 120 w 129"/>
                  <a:gd name="T29" fmla="*/ 23 h 83"/>
                  <a:gd name="T30" fmla="*/ 120 w 129"/>
                  <a:gd name="T31" fmla="*/ 11 h 83"/>
                  <a:gd name="T32" fmla="*/ 102 w 129"/>
                  <a:gd name="T33" fmla="*/ 8 h 83"/>
                  <a:gd name="T34" fmla="*/ 88 w 129"/>
                  <a:gd name="T35" fmla="*/ 11 h 83"/>
                  <a:gd name="T36" fmla="*/ 76 w 129"/>
                  <a:gd name="T37" fmla="*/ 11 h 83"/>
                  <a:gd name="T38" fmla="*/ 58 w 129"/>
                  <a:gd name="T39" fmla="*/ 8 h 83"/>
                  <a:gd name="T40" fmla="*/ 44 w 129"/>
                  <a:gd name="T41" fmla="*/ 0 h 83"/>
                  <a:gd name="T42" fmla="*/ 40 w 129"/>
                  <a:gd name="T43" fmla="*/ 8 h 83"/>
                  <a:gd name="T44" fmla="*/ 38 w 129"/>
                  <a:gd name="T45" fmla="*/ 25 h 83"/>
                  <a:gd name="T46" fmla="*/ 24 w 129"/>
                  <a:gd name="T47" fmla="*/ 25 h 83"/>
                  <a:gd name="T48" fmla="*/ 20 w 129"/>
                  <a:gd name="T49" fmla="*/ 40 h 83"/>
                  <a:gd name="T50" fmla="*/ 12 w 129"/>
                  <a:gd name="T51" fmla="*/ 45 h 83"/>
                  <a:gd name="T52" fmla="*/ 0 w 129"/>
                  <a:gd name="T53" fmla="*/ 62 h 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9" h="83">
                    <a:moveTo>
                      <a:pt x="0" y="62"/>
                    </a:moveTo>
                    <a:lnTo>
                      <a:pt x="12" y="65"/>
                    </a:lnTo>
                    <a:lnTo>
                      <a:pt x="40" y="62"/>
                    </a:lnTo>
                    <a:lnTo>
                      <a:pt x="52" y="79"/>
                    </a:lnTo>
                    <a:lnTo>
                      <a:pt x="68" y="82"/>
                    </a:lnTo>
                    <a:lnTo>
                      <a:pt x="76" y="62"/>
                    </a:lnTo>
                    <a:lnTo>
                      <a:pt x="72" y="57"/>
                    </a:lnTo>
                    <a:lnTo>
                      <a:pt x="80" y="48"/>
                    </a:lnTo>
                    <a:lnTo>
                      <a:pt x="96" y="62"/>
                    </a:lnTo>
                    <a:lnTo>
                      <a:pt x="108" y="62"/>
                    </a:lnTo>
                    <a:lnTo>
                      <a:pt x="108" y="54"/>
                    </a:lnTo>
                    <a:lnTo>
                      <a:pt x="116" y="54"/>
                    </a:lnTo>
                    <a:lnTo>
                      <a:pt x="128" y="40"/>
                    </a:lnTo>
                    <a:lnTo>
                      <a:pt x="120" y="37"/>
                    </a:lnTo>
                    <a:lnTo>
                      <a:pt x="120" y="23"/>
                    </a:lnTo>
                    <a:lnTo>
                      <a:pt x="120" y="11"/>
                    </a:lnTo>
                    <a:lnTo>
                      <a:pt x="102" y="8"/>
                    </a:lnTo>
                    <a:lnTo>
                      <a:pt x="88" y="11"/>
                    </a:lnTo>
                    <a:lnTo>
                      <a:pt x="76" y="11"/>
                    </a:lnTo>
                    <a:lnTo>
                      <a:pt x="58" y="8"/>
                    </a:lnTo>
                    <a:lnTo>
                      <a:pt x="44" y="0"/>
                    </a:lnTo>
                    <a:lnTo>
                      <a:pt x="40" y="8"/>
                    </a:lnTo>
                    <a:lnTo>
                      <a:pt x="38" y="25"/>
                    </a:lnTo>
                    <a:lnTo>
                      <a:pt x="24" y="25"/>
                    </a:lnTo>
                    <a:lnTo>
                      <a:pt x="20" y="40"/>
                    </a:lnTo>
                    <a:lnTo>
                      <a:pt x="12" y="45"/>
                    </a:lnTo>
                    <a:lnTo>
                      <a:pt x="0" y="62"/>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208" name="Freeform 40"/>
              <p:cNvSpPr>
                <a:spLocks/>
              </p:cNvSpPr>
              <p:nvPr/>
            </p:nvSpPr>
            <p:spPr bwMode="auto">
              <a:xfrm>
                <a:off x="1155" y="2228"/>
                <a:ext cx="802" cy="1698"/>
              </a:xfrm>
              <a:custGeom>
                <a:avLst/>
                <a:gdLst>
                  <a:gd name="T0" fmla="*/ 92 w 802"/>
                  <a:gd name="T1" fmla="*/ 28 h 1698"/>
                  <a:gd name="T2" fmla="*/ 152 w 802"/>
                  <a:gd name="T3" fmla="*/ 3 h 1698"/>
                  <a:gd name="T4" fmla="*/ 127 w 802"/>
                  <a:gd name="T5" fmla="*/ 59 h 1698"/>
                  <a:gd name="T6" fmla="*/ 152 w 802"/>
                  <a:gd name="T7" fmla="*/ 56 h 1698"/>
                  <a:gd name="T8" fmla="*/ 177 w 802"/>
                  <a:gd name="T9" fmla="*/ 53 h 1698"/>
                  <a:gd name="T10" fmla="*/ 212 w 802"/>
                  <a:gd name="T11" fmla="*/ 73 h 1698"/>
                  <a:gd name="T12" fmla="*/ 322 w 802"/>
                  <a:gd name="T13" fmla="*/ 103 h 1698"/>
                  <a:gd name="T14" fmla="*/ 372 w 802"/>
                  <a:gd name="T15" fmla="*/ 134 h 1698"/>
                  <a:gd name="T16" fmla="*/ 437 w 802"/>
                  <a:gd name="T17" fmla="*/ 151 h 1698"/>
                  <a:gd name="T18" fmla="*/ 530 w 802"/>
                  <a:gd name="T19" fmla="*/ 234 h 1698"/>
                  <a:gd name="T20" fmla="*/ 581 w 802"/>
                  <a:gd name="T21" fmla="*/ 338 h 1698"/>
                  <a:gd name="T22" fmla="*/ 780 w 802"/>
                  <a:gd name="T23" fmla="*/ 424 h 1698"/>
                  <a:gd name="T24" fmla="*/ 782 w 802"/>
                  <a:gd name="T25" fmla="*/ 567 h 1698"/>
                  <a:gd name="T26" fmla="*/ 731 w 802"/>
                  <a:gd name="T27" fmla="*/ 642 h 1698"/>
                  <a:gd name="T28" fmla="*/ 723 w 802"/>
                  <a:gd name="T29" fmla="*/ 751 h 1698"/>
                  <a:gd name="T30" fmla="*/ 694 w 802"/>
                  <a:gd name="T31" fmla="*/ 798 h 1698"/>
                  <a:gd name="T32" fmla="*/ 647 w 802"/>
                  <a:gd name="T33" fmla="*/ 879 h 1698"/>
                  <a:gd name="T34" fmla="*/ 579 w 802"/>
                  <a:gd name="T35" fmla="*/ 907 h 1698"/>
                  <a:gd name="T36" fmla="*/ 544 w 802"/>
                  <a:gd name="T37" fmla="*/ 991 h 1698"/>
                  <a:gd name="T38" fmla="*/ 536 w 802"/>
                  <a:gd name="T39" fmla="*/ 1061 h 1698"/>
                  <a:gd name="T40" fmla="*/ 481 w 802"/>
                  <a:gd name="T41" fmla="*/ 1125 h 1698"/>
                  <a:gd name="T42" fmla="*/ 448 w 802"/>
                  <a:gd name="T43" fmla="*/ 1175 h 1698"/>
                  <a:gd name="T44" fmla="*/ 427 w 802"/>
                  <a:gd name="T45" fmla="*/ 1200 h 1698"/>
                  <a:gd name="T46" fmla="*/ 415 w 802"/>
                  <a:gd name="T47" fmla="*/ 1267 h 1698"/>
                  <a:gd name="T48" fmla="*/ 361 w 802"/>
                  <a:gd name="T49" fmla="*/ 1295 h 1698"/>
                  <a:gd name="T50" fmla="*/ 318 w 802"/>
                  <a:gd name="T51" fmla="*/ 1323 h 1698"/>
                  <a:gd name="T52" fmla="*/ 316 w 802"/>
                  <a:gd name="T53" fmla="*/ 1387 h 1698"/>
                  <a:gd name="T54" fmla="*/ 275 w 802"/>
                  <a:gd name="T55" fmla="*/ 1437 h 1698"/>
                  <a:gd name="T56" fmla="*/ 300 w 802"/>
                  <a:gd name="T57" fmla="*/ 1482 h 1698"/>
                  <a:gd name="T58" fmla="*/ 259 w 802"/>
                  <a:gd name="T59" fmla="*/ 1524 h 1698"/>
                  <a:gd name="T60" fmla="*/ 238 w 802"/>
                  <a:gd name="T61" fmla="*/ 1597 h 1698"/>
                  <a:gd name="T62" fmla="*/ 292 w 802"/>
                  <a:gd name="T63" fmla="*/ 1697 h 1698"/>
                  <a:gd name="T64" fmla="*/ 228 w 802"/>
                  <a:gd name="T65" fmla="*/ 1647 h 1698"/>
                  <a:gd name="T66" fmla="*/ 187 w 802"/>
                  <a:gd name="T67" fmla="*/ 1557 h 1698"/>
                  <a:gd name="T68" fmla="*/ 183 w 802"/>
                  <a:gd name="T69" fmla="*/ 1323 h 1698"/>
                  <a:gd name="T70" fmla="*/ 177 w 802"/>
                  <a:gd name="T71" fmla="*/ 1223 h 1698"/>
                  <a:gd name="T72" fmla="*/ 181 w 802"/>
                  <a:gd name="T73" fmla="*/ 1114 h 1698"/>
                  <a:gd name="T74" fmla="*/ 189 w 802"/>
                  <a:gd name="T75" fmla="*/ 1027 h 1698"/>
                  <a:gd name="T76" fmla="*/ 185 w 802"/>
                  <a:gd name="T77" fmla="*/ 888 h 1698"/>
                  <a:gd name="T78" fmla="*/ 191 w 802"/>
                  <a:gd name="T79" fmla="*/ 773 h 1698"/>
                  <a:gd name="T80" fmla="*/ 144 w 802"/>
                  <a:gd name="T81" fmla="*/ 695 h 1698"/>
                  <a:gd name="T82" fmla="*/ 72 w 802"/>
                  <a:gd name="T83" fmla="*/ 634 h 1698"/>
                  <a:gd name="T84" fmla="*/ 47 w 802"/>
                  <a:gd name="T85" fmla="*/ 539 h 1698"/>
                  <a:gd name="T86" fmla="*/ 14 w 802"/>
                  <a:gd name="T87" fmla="*/ 486 h 1698"/>
                  <a:gd name="T88" fmla="*/ 16 w 802"/>
                  <a:gd name="T89" fmla="*/ 396 h 1698"/>
                  <a:gd name="T90" fmla="*/ 8 w 802"/>
                  <a:gd name="T91" fmla="*/ 310 h 1698"/>
                  <a:gd name="T92" fmla="*/ 58 w 802"/>
                  <a:gd name="T93" fmla="*/ 140 h 16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02" h="1698">
                    <a:moveTo>
                      <a:pt x="62" y="75"/>
                    </a:moveTo>
                    <a:lnTo>
                      <a:pt x="72" y="56"/>
                    </a:lnTo>
                    <a:lnTo>
                      <a:pt x="92" y="28"/>
                    </a:lnTo>
                    <a:lnTo>
                      <a:pt x="121" y="11"/>
                    </a:lnTo>
                    <a:lnTo>
                      <a:pt x="136" y="0"/>
                    </a:lnTo>
                    <a:lnTo>
                      <a:pt x="152" y="3"/>
                    </a:lnTo>
                    <a:lnTo>
                      <a:pt x="148" y="17"/>
                    </a:lnTo>
                    <a:lnTo>
                      <a:pt x="131" y="31"/>
                    </a:lnTo>
                    <a:lnTo>
                      <a:pt x="127" y="59"/>
                    </a:lnTo>
                    <a:lnTo>
                      <a:pt x="131" y="81"/>
                    </a:lnTo>
                    <a:lnTo>
                      <a:pt x="146" y="81"/>
                    </a:lnTo>
                    <a:lnTo>
                      <a:pt x="152" y="56"/>
                    </a:lnTo>
                    <a:lnTo>
                      <a:pt x="156" y="31"/>
                    </a:lnTo>
                    <a:lnTo>
                      <a:pt x="166" y="39"/>
                    </a:lnTo>
                    <a:lnTo>
                      <a:pt x="177" y="53"/>
                    </a:lnTo>
                    <a:lnTo>
                      <a:pt x="197" y="47"/>
                    </a:lnTo>
                    <a:lnTo>
                      <a:pt x="209" y="59"/>
                    </a:lnTo>
                    <a:lnTo>
                      <a:pt x="212" y="73"/>
                    </a:lnTo>
                    <a:lnTo>
                      <a:pt x="242" y="67"/>
                    </a:lnTo>
                    <a:lnTo>
                      <a:pt x="300" y="59"/>
                    </a:lnTo>
                    <a:lnTo>
                      <a:pt x="322" y="103"/>
                    </a:lnTo>
                    <a:lnTo>
                      <a:pt x="359" y="126"/>
                    </a:lnTo>
                    <a:lnTo>
                      <a:pt x="357" y="145"/>
                    </a:lnTo>
                    <a:lnTo>
                      <a:pt x="372" y="134"/>
                    </a:lnTo>
                    <a:lnTo>
                      <a:pt x="390" y="134"/>
                    </a:lnTo>
                    <a:lnTo>
                      <a:pt x="411" y="154"/>
                    </a:lnTo>
                    <a:lnTo>
                      <a:pt x="437" y="151"/>
                    </a:lnTo>
                    <a:lnTo>
                      <a:pt x="458" y="154"/>
                    </a:lnTo>
                    <a:lnTo>
                      <a:pt x="493" y="190"/>
                    </a:lnTo>
                    <a:lnTo>
                      <a:pt x="530" y="234"/>
                    </a:lnTo>
                    <a:lnTo>
                      <a:pt x="546" y="285"/>
                    </a:lnTo>
                    <a:lnTo>
                      <a:pt x="536" y="324"/>
                    </a:lnTo>
                    <a:lnTo>
                      <a:pt x="581" y="338"/>
                    </a:lnTo>
                    <a:lnTo>
                      <a:pt x="655" y="357"/>
                    </a:lnTo>
                    <a:lnTo>
                      <a:pt x="731" y="380"/>
                    </a:lnTo>
                    <a:lnTo>
                      <a:pt x="780" y="424"/>
                    </a:lnTo>
                    <a:lnTo>
                      <a:pt x="801" y="466"/>
                    </a:lnTo>
                    <a:lnTo>
                      <a:pt x="801" y="519"/>
                    </a:lnTo>
                    <a:lnTo>
                      <a:pt x="782" y="567"/>
                    </a:lnTo>
                    <a:lnTo>
                      <a:pt x="760" y="592"/>
                    </a:lnTo>
                    <a:lnTo>
                      <a:pt x="746" y="608"/>
                    </a:lnTo>
                    <a:lnTo>
                      <a:pt x="731" y="642"/>
                    </a:lnTo>
                    <a:lnTo>
                      <a:pt x="729" y="673"/>
                    </a:lnTo>
                    <a:lnTo>
                      <a:pt x="731" y="712"/>
                    </a:lnTo>
                    <a:lnTo>
                      <a:pt x="723" y="751"/>
                    </a:lnTo>
                    <a:lnTo>
                      <a:pt x="711" y="759"/>
                    </a:lnTo>
                    <a:lnTo>
                      <a:pt x="707" y="782"/>
                    </a:lnTo>
                    <a:lnTo>
                      <a:pt x="694" y="798"/>
                    </a:lnTo>
                    <a:lnTo>
                      <a:pt x="692" y="818"/>
                    </a:lnTo>
                    <a:lnTo>
                      <a:pt x="674" y="840"/>
                    </a:lnTo>
                    <a:lnTo>
                      <a:pt x="647" y="879"/>
                    </a:lnTo>
                    <a:lnTo>
                      <a:pt x="624" y="890"/>
                    </a:lnTo>
                    <a:lnTo>
                      <a:pt x="608" y="888"/>
                    </a:lnTo>
                    <a:lnTo>
                      <a:pt x="579" y="907"/>
                    </a:lnTo>
                    <a:lnTo>
                      <a:pt x="550" y="952"/>
                    </a:lnTo>
                    <a:lnTo>
                      <a:pt x="544" y="969"/>
                    </a:lnTo>
                    <a:lnTo>
                      <a:pt x="544" y="991"/>
                    </a:lnTo>
                    <a:lnTo>
                      <a:pt x="550" y="1016"/>
                    </a:lnTo>
                    <a:lnTo>
                      <a:pt x="536" y="1041"/>
                    </a:lnTo>
                    <a:lnTo>
                      <a:pt x="536" y="1061"/>
                    </a:lnTo>
                    <a:lnTo>
                      <a:pt x="513" y="1083"/>
                    </a:lnTo>
                    <a:lnTo>
                      <a:pt x="495" y="1100"/>
                    </a:lnTo>
                    <a:lnTo>
                      <a:pt x="481" y="1125"/>
                    </a:lnTo>
                    <a:lnTo>
                      <a:pt x="476" y="1150"/>
                    </a:lnTo>
                    <a:lnTo>
                      <a:pt x="456" y="1181"/>
                    </a:lnTo>
                    <a:lnTo>
                      <a:pt x="448" y="1175"/>
                    </a:lnTo>
                    <a:lnTo>
                      <a:pt x="433" y="1175"/>
                    </a:lnTo>
                    <a:lnTo>
                      <a:pt x="413" y="1186"/>
                    </a:lnTo>
                    <a:lnTo>
                      <a:pt x="427" y="1200"/>
                    </a:lnTo>
                    <a:lnTo>
                      <a:pt x="427" y="1228"/>
                    </a:lnTo>
                    <a:lnTo>
                      <a:pt x="425" y="1250"/>
                    </a:lnTo>
                    <a:lnTo>
                      <a:pt x="415" y="1267"/>
                    </a:lnTo>
                    <a:lnTo>
                      <a:pt x="390" y="1270"/>
                    </a:lnTo>
                    <a:lnTo>
                      <a:pt x="370" y="1278"/>
                    </a:lnTo>
                    <a:lnTo>
                      <a:pt x="361" y="1295"/>
                    </a:lnTo>
                    <a:lnTo>
                      <a:pt x="361" y="1323"/>
                    </a:lnTo>
                    <a:lnTo>
                      <a:pt x="337" y="1326"/>
                    </a:lnTo>
                    <a:lnTo>
                      <a:pt x="318" y="1323"/>
                    </a:lnTo>
                    <a:lnTo>
                      <a:pt x="312" y="1334"/>
                    </a:lnTo>
                    <a:lnTo>
                      <a:pt x="322" y="1345"/>
                    </a:lnTo>
                    <a:lnTo>
                      <a:pt x="316" y="1387"/>
                    </a:lnTo>
                    <a:lnTo>
                      <a:pt x="308" y="1423"/>
                    </a:lnTo>
                    <a:lnTo>
                      <a:pt x="283" y="1423"/>
                    </a:lnTo>
                    <a:lnTo>
                      <a:pt x="275" y="1437"/>
                    </a:lnTo>
                    <a:lnTo>
                      <a:pt x="277" y="1465"/>
                    </a:lnTo>
                    <a:lnTo>
                      <a:pt x="290" y="1465"/>
                    </a:lnTo>
                    <a:lnTo>
                      <a:pt x="300" y="1482"/>
                    </a:lnTo>
                    <a:lnTo>
                      <a:pt x="294" y="1510"/>
                    </a:lnTo>
                    <a:lnTo>
                      <a:pt x="281" y="1513"/>
                    </a:lnTo>
                    <a:lnTo>
                      <a:pt x="259" y="1524"/>
                    </a:lnTo>
                    <a:lnTo>
                      <a:pt x="253" y="1546"/>
                    </a:lnTo>
                    <a:lnTo>
                      <a:pt x="251" y="1580"/>
                    </a:lnTo>
                    <a:lnTo>
                      <a:pt x="238" y="1597"/>
                    </a:lnTo>
                    <a:lnTo>
                      <a:pt x="286" y="1652"/>
                    </a:lnTo>
                    <a:lnTo>
                      <a:pt x="300" y="1680"/>
                    </a:lnTo>
                    <a:lnTo>
                      <a:pt x="292" y="1697"/>
                    </a:lnTo>
                    <a:lnTo>
                      <a:pt x="271" y="1686"/>
                    </a:lnTo>
                    <a:lnTo>
                      <a:pt x="253" y="1664"/>
                    </a:lnTo>
                    <a:lnTo>
                      <a:pt x="228" y="1647"/>
                    </a:lnTo>
                    <a:lnTo>
                      <a:pt x="205" y="1619"/>
                    </a:lnTo>
                    <a:lnTo>
                      <a:pt x="189" y="1585"/>
                    </a:lnTo>
                    <a:lnTo>
                      <a:pt x="187" y="1557"/>
                    </a:lnTo>
                    <a:lnTo>
                      <a:pt x="191" y="1535"/>
                    </a:lnTo>
                    <a:lnTo>
                      <a:pt x="189" y="1354"/>
                    </a:lnTo>
                    <a:lnTo>
                      <a:pt x="183" y="1323"/>
                    </a:lnTo>
                    <a:lnTo>
                      <a:pt x="166" y="1289"/>
                    </a:lnTo>
                    <a:lnTo>
                      <a:pt x="166" y="1259"/>
                    </a:lnTo>
                    <a:lnTo>
                      <a:pt x="177" y="1223"/>
                    </a:lnTo>
                    <a:lnTo>
                      <a:pt x="187" y="1178"/>
                    </a:lnTo>
                    <a:lnTo>
                      <a:pt x="183" y="1133"/>
                    </a:lnTo>
                    <a:lnTo>
                      <a:pt x="181" y="1114"/>
                    </a:lnTo>
                    <a:lnTo>
                      <a:pt x="179" y="1089"/>
                    </a:lnTo>
                    <a:lnTo>
                      <a:pt x="185" y="1077"/>
                    </a:lnTo>
                    <a:lnTo>
                      <a:pt x="189" y="1027"/>
                    </a:lnTo>
                    <a:lnTo>
                      <a:pt x="185" y="1002"/>
                    </a:lnTo>
                    <a:lnTo>
                      <a:pt x="193" y="941"/>
                    </a:lnTo>
                    <a:lnTo>
                      <a:pt x="185" y="888"/>
                    </a:lnTo>
                    <a:lnTo>
                      <a:pt x="191" y="860"/>
                    </a:lnTo>
                    <a:lnTo>
                      <a:pt x="201" y="807"/>
                    </a:lnTo>
                    <a:lnTo>
                      <a:pt x="191" y="773"/>
                    </a:lnTo>
                    <a:lnTo>
                      <a:pt x="172" y="748"/>
                    </a:lnTo>
                    <a:lnTo>
                      <a:pt x="166" y="720"/>
                    </a:lnTo>
                    <a:lnTo>
                      <a:pt x="144" y="695"/>
                    </a:lnTo>
                    <a:lnTo>
                      <a:pt x="121" y="678"/>
                    </a:lnTo>
                    <a:lnTo>
                      <a:pt x="88" y="670"/>
                    </a:lnTo>
                    <a:lnTo>
                      <a:pt x="72" y="634"/>
                    </a:lnTo>
                    <a:lnTo>
                      <a:pt x="51" y="597"/>
                    </a:lnTo>
                    <a:lnTo>
                      <a:pt x="49" y="567"/>
                    </a:lnTo>
                    <a:lnTo>
                      <a:pt x="47" y="539"/>
                    </a:lnTo>
                    <a:lnTo>
                      <a:pt x="41" y="519"/>
                    </a:lnTo>
                    <a:lnTo>
                      <a:pt x="29" y="497"/>
                    </a:lnTo>
                    <a:lnTo>
                      <a:pt x="14" y="486"/>
                    </a:lnTo>
                    <a:lnTo>
                      <a:pt x="2" y="463"/>
                    </a:lnTo>
                    <a:lnTo>
                      <a:pt x="16" y="444"/>
                    </a:lnTo>
                    <a:lnTo>
                      <a:pt x="16" y="396"/>
                    </a:lnTo>
                    <a:lnTo>
                      <a:pt x="8" y="371"/>
                    </a:lnTo>
                    <a:lnTo>
                      <a:pt x="0" y="346"/>
                    </a:lnTo>
                    <a:lnTo>
                      <a:pt x="8" y="310"/>
                    </a:lnTo>
                    <a:lnTo>
                      <a:pt x="39" y="220"/>
                    </a:lnTo>
                    <a:lnTo>
                      <a:pt x="41" y="181"/>
                    </a:lnTo>
                    <a:lnTo>
                      <a:pt x="58" y="140"/>
                    </a:lnTo>
                    <a:lnTo>
                      <a:pt x="58" y="117"/>
                    </a:lnTo>
                    <a:lnTo>
                      <a:pt x="62" y="75"/>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1067" name="Rectangle 43"/>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8199" name="Rectangle 4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8200" name="Picture 4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91475" y="5715000"/>
            <a:ext cx="10699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61" r:id="rId1"/>
    <p:sldLayoutId id="2147486462" r:id="rId2"/>
    <p:sldLayoutId id="2147486463" r:id="rId3"/>
    <p:sldLayoutId id="2147486464" r:id="rId4"/>
    <p:sldLayoutId id="2147486465" r:id="rId5"/>
    <p:sldLayoutId id="2147486466" r:id="rId6"/>
    <p:sldLayoutId id="2147486467" r:id="rId7"/>
    <p:sldLayoutId id="2147486468" r:id="rId8"/>
    <p:sldLayoutId id="2147486469" r:id="rId9"/>
    <p:sldLayoutId id="2147486470" r:id="rId10"/>
    <p:sldLayoutId id="2147486471" r:id="rId11"/>
    <p:sldLayoutId id="2147486472" r:id="rId12"/>
    <p:sldLayoutId id="2147486473"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75000"/>
        <a:buFont typeface="Monotype Sorts" pitchFamily="2" charset="2"/>
        <a:buChar char="u"/>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5000"/>
        <a:buFont typeface="Monotype Sorts" pitchFamily="2" charset="2"/>
        <a:buChar char="F"/>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3" descr="FVPPT_TRF.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20"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872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endParaRPr lang="en-US"/>
          </a:p>
        </p:txBody>
      </p:sp>
      <p:sp>
        <p:nvSpPr>
          <p:cNvPr id="158726"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r>
              <a:rPr lang="en-US"/>
              <a:t>Rotary International District 6200 </a:t>
            </a:r>
          </a:p>
        </p:txBody>
      </p:sp>
      <p:sp>
        <p:nvSpPr>
          <p:cNvPr id="158727"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27FBD242-0EB9-49A4-9E6A-73008B81590B}" type="slidenum">
              <a:rPr lang="en-US" altLang="en-US"/>
              <a:pPr>
                <a:defRPr/>
              </a:pPr>
              <a:t>‹#›</a:t>
            </a:fld>
            <a:endParaRPr lang="en-US" altLang="en-US"/>
          </a:p>
        </p:txBody>
      </p:sp>
      <p:sp>
        <p:nvSpPr>
          <p:cNvPr id="1032" name="Rectangle 8"/>
          <p:cNvSpPr>
            <a:spLocks noChangeArrowheads="1"/>
          </p:cNvSpPr>
          <p:nvPr/>
        </p:nvSpPr>
        <p:spPr bwMode="auto">
          <a:xfrm>
            <a:off x="2590800" y="6245225"/>
            <a:ext cx="3962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400" b="1">
                <a:solidFill>
                  <a:srgbClr val="FFFFFF"/>
                </a:solidFill>
              </a:rPr>
              <a:t>Rotary International District 6200 </a:t>
            </a:r>
          </a:p>
        </p:txBody>
      </p:sp>
    </p:spTree>
  </p:cSld>
  <p:clrMap bg1="lt1" tx1="dk1" bg2="lt2" tx2="dk2" accent1="accent1" accent2="accent2" accent3="accent3" accent4="accent4" accent5="accent5" accent6="accent6" hlink="hlink" folHlink="folHlink"/>
  <p:sldLayoutIdLst>
    <p:sldLayoutId id="2147486509" r:id="rId1"/>
    <p:sldLayoutId id="2147486510" r:id="rId2"/>
    <p:sldLayoutId id="2147486511" r:id="rId3"/>
    <p:sldLayoutId id="2147486512" r:id="rId4"/>
    <p:sldLayoutId id="2147486513" r:id="rId5"/>
    <p:sldLayoutId id="2147486514" r:id="rId6"/>
    <p:sldLayoutId id="2147486515" r:id="rId7"/>
    <p:sldLayoutId id="2147486516" r:id="rId8"/>
    <p:sldLayoutId id="2147486517" r:id="rId9"/>
    <p:sldLayoutId id="2147486518" r:id="rId10"/>
    <p:sldLayoutId id="2147486519" r:id="rId11"/>
    <p:sldLayoutId id="214748652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7.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1.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26.xml"/><Relationship Id="rId5" Type="http://schemas.openxmlformats.org/officeDocument/2006/relationships/image" Target="../media/image9.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2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7.xml"/><Relationship Id="rId5" Type="http://schemas.openxmlformats.org/officeDocument/2006/relationships/image" Target="../media/image29.jp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19.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14.jpe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9.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173871" y="760141"/>
            <a:ext cx="4973637" cy="34448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5400" b="1" spc="-150" dirty="0">
                <a:solidFill>
                  <a:srgbClr val="FFFFFF"/>
                </a:solidFill>
                <a:latin typeface="Arial Narrow Bold"/>
                <a:cs typeface="Arial Narrow Bold"/>
              </a:rPr>
              <a:t>The Annual Fund</a:t>
            </a:r>
          </a:p>
          <a:p>
            <a:pPr>
              <a:defRPr/>
            </a:pPr>
            <a:r>
              <a:rPr lang="en-US" sz="5400" b="1" spc="-150" dirty="0">
                <a:solidFill>
                  <a:srgbClr val="FFFFFF"/>
                </a:solidFill>
                <a:latin typeface="Arial Narrow Bold"/>
                <a:cs typeface="Arial Narrow Bold"/>
              </a:rPr>
              <a:t>Of the</a:t>
            </a:r>
          </a:p>
          <a:p>
            <a:pPr>
              <a:defRPr/>
            </a:pPr>
            <a:r>
              <a:rPr lang="en-US" sz="5400" b="1" spc="-150" dirty="0">
                <a:solidFill>
                  <a:srgbClr val="FFFFFF"/>
                </a:solidFill>
                <a:latin typeface="Arial Narrow Bold"/>
                <a:cs typeface="Arial Narrow Bold"/>
              </a:rPr>
              <a:t>Rotary Foundation </a:t>
            </a:r>
          </a:p>
          <a:p>
            <a:pPr>
              <a:defRPr/>
            </a:pPr>
            <a:r>
              <a:rPr lang="en-US" sz="5400" b="1" spc="-150" dirty="0">
                <a:solidFill>
                  <a:srgbClr val="FFFFFF"/>
                </a:solidFill>
                <a:latin typeface="Arial Narrow Bold"/>
                <a:cs typeface="Arial Narrow Bold"/>
              </a:rPr>
              <a:t>Presentation</a:t>
            </a:r>
          </a:p>
          <a:p>
            <a:pPr>
              <a:defRPr/>
            </a:pPr>
            <a:endParaRPr lang="en-US" sz="1600" b="1" spc="-150" dirty="0">
              <a:solidFill>
                <a:srgbClr val="FFFFFF"/>
              </a:solidFill>
              <a:latin typeface="Arial Narrow Bold"/>
              <a:cs typeface="Arial Narrow Bold"/>
            </a:endParaRPr>
          </a:p>
          <a:p>
            <a:pPr>
              <a:defRPr/>
            </a:pPr>
            <a:r>
              <a:rPr lang="en-US" sz="5400" b="1" spc="-150" dirty="0">
                <a:solidFill>
                  <a:srgbClr val="FFFFFF"/>
                </a:solidFill>
                <a:latin typeface="Arial Narrow Bold"/>
                <a:cs typeface="Arial Narrow Bold"/>
              </a:rPr>
              <a:t>District 6200</a:t>
            </a:r>
          </a:p>
        </p:txBody>
      </p:sp>
      <p:sp>
        <p:nvSpPr>
          <p:cNvPr id="4099" name="Title 1"/>
          <p:cNvSpPr txBox="1">
            <a:spLocks/>
          </p:cNvSpPr>
          <p:nvPr/>
        </p:nvSpPr>
        <p:spPr bwMode="auto">
          <a:xfrm>
            <a:off x="1905000" y="5257800"/>
            <a:ext cx="24780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90000"/>
              </a:lnSpc>
              <a:defRPr/>
            </a:pPr>
            <a:r>
              <a:rPr lang="en-US" sz="3600" dirty="0">
                <a:solidFill>
                  <a:srgbClr val="FFFFFF"/>
                </a:solidFill>
                <a:latin typeface="Arial" pitchFamily="34" charset="0"/>
                <a:ea typeface="+mn-ea"/>
                <a:cs typeface="Arial" pitchFamily="34" charset="0"/>
              </a:rPr>
              <a:t>9/24/16</a:t>
            </a:r>
          </a:p>
        </p:txBody>
      </p:sp>
      <p:pic>
        <p:nvPicPr>
          <p:cNvPr id="7987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2713" y="762000"/>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5980113"/>
            <a:ext cx="1449388"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8" y="6065838"/>
            <a:ext cx="1878012"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533400" y="4495800"/>
            <a:ext cx="6554788" cy="1524000"/>
          </a:xfrm>
        </p:spPr>
        <p:txBody>
          <a:bodyPr/>
          <a:lstStyle/>
          <a:p>
            <a:pPr fontAlgn="auto">
              <a:spcAft>
                <a:spcPts val="0"/>
              </a:spcAft>
              <a:defRPr/>
            </a:pPr>
            <a:r>
              <a:rPr lang="en-US" altLang="en-US" sz="4000" b="1">
                <a:solidFill>
                  <a:srgbClr val="0000FF"/>
                </a:solidFill>
                <a:latin typeface="Arial Narrow" panose="020B0606020202030204" pitchFamily="34" charset="0"/>
                <a:ea typeface="Arial Narrow" panose="020B0606020202030204" pitchFamily="34" charset="0"/>
                <a:cs typeface="Arial Narrow" panose="020B0606020202030204" pitchFamily="34" charset="0"/>
              </a:rPr>
              <a:t>EVERY ROTARIAN EVERY YEAR</a:t>
            </a:r>
          </a:p>
        </p:txBody>
      </p:sp>
      <p:pic>
        <p:nvPicPr>
          <p:cNvPr id="121859" name="Picture 5" descr="EREY-DE-c"/>
          <p:cNvPicPr>
            <a:picLocks noChangeAspect="1" noChangeArrowheads="1"/>
          </p:cNvPicPr>
          <p:nvPr/>
        </p:nvPicPr>
        <p:blipFill>
          <a:blip r:embed="rId3">
            <a:extLst>
              <a:ext uri="{28A0092B-C50C-407E-A947-70E740481C1C}">
                <a14:useLocalDpi xmlns:a14="http://schemas.microsoft.com/office/drawing/2010/main" val="0"/>
              </a:ext>
            </a:extLst>
          </a:blip>
          <a:srcRect b="9029"/>
          <a:stretch>
            <a:fillRect/>
          </a:stretch>
        </p:blipFill>
        <p:spPr bwMode="auto">
          <a:xfrm>
            <a:off x="1600200" y="6156325"/>
            <a:ext cx="102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0" name="Picture 7" descr="\\RI-FS13\RotaryShared\BM Images\Brian King\New Areas of Focus Images\20090331_LK_0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4032250"/>
            <a:ext cx="4800600" cy="1606550"/>
          </a:xfrm>
          <a:prstGeom prst="rect">
            <a:avLst/>
          </a:prstGeom>
          <a:solidFill>
            <a:schemeClr val="tx1">
              <a:lumMod val="20000"/>
              <a:lumOff val="80000"/>
              <a:alpha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solidFill>
                  <a:srgbClr val="005DAA"/>
                </a:solidFill>
              </a:rPr>
              <a:t>100% Member Participation</a:t>
            </a:r>
          </a:p>
          <a:p>
            <a:pPr algn="ctr">
              <a:defRPr/>
            </a:pPr>
            <a:r>
              <a:rPr lang="en-US" sz="2800" b="1" dirty="0">
                <a:solidFill>
                  <a:srgbClr val="005DAA"/>
                </a:solidFill>
              </a:rPr>
              <a:t>Is your goal</a:t>
            </a:r>
          </a:p>
        </p:txBody>
      </p:sp>
      <p:pic>
        <p:nvPicPr>
          <p:cNvPr id="121864" name="Picture 2" descr="Description: C:\Users\KingB\AppData\Local\Temp\SnipImage-{B572E618-654F-400D-AF4B-F11ACC1C5E4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76950"/>
            <a:ext cx="28956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5"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5980113"/>
            <a:ext cx="1449388"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33475" y="98425"/>
            <a:ext cx="65055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3"/>
          <p:cNvSpPr>
            <a:spLocks noGrp="1"/>
          </p:cNvSpPr>
          <p:nvPr>
            <p:ph type="sldNum" sz="quarter" idx="12"/>
          </p:nvPr>
        </p:nvSpPr>
        <p:spPr bwMode="auto">
          <a:xfrm>
            <a:off x="6934200" y="64770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1B7D552-11B0-48B7-AE65-B5313B11EEE3}" type="slidenum">
              <a:rPr lang="en-US" altLang="en-US" sz="1200">
                <a:solidFill>
                  <a:srgbClr val="FFFFFF"/>
                </a:solidFill>
                <a:latin typeface="Arial" panose="020B0604020202020204" pitchFamily="34" charset="0"/>
                <a:cs typeface="Arial" panose="020B0604020202020204" pitchFamily="34" charset="0"/>
              </a:rPr>
              <a:pPr eaLnBrk="1" hangingPunct="1"/>
              <a:t>11</a:t>
            </a:fld>
            <a:endParaRPr lang="en-US" altLang="en-US" sz="1200">
              <a:solidFill>
                <a:srgbClr val="FFFFFF"/>
              </a:solidFill>
              <a:latin typeface="Arial" panose="020B0604020202020204" pitchFamily="34" charset="0"/>
              <a:cs typeface="Arial" panose="020B0604020202020204" pitchFamily="34" charset="0"/>
            </a:endParaRPr>
          </a:p>
        </p:txBody>
      </p:sp>
      <p:pic>
        <p:nvPicPr>
          <p:cNvPr id="125955" name="Picture 2" descr="U:\Temporary\Travel\Presentations\pictures\rotary.dire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2202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57150" y="4848225"/>
            <a:ext cx="9210675" cy="1939925"/>
          </a:xfrm>
          <a:prstGeom prst="rect">
            <a:avLst/>
          </a:prstGeom>
          <a:solidFill>
            <a:srgbClr val="005DAA"/>
          </a:solidFill>
          <a:ln>
            <a:noFill/>
          </a:ln>
          <a:extLst/>
        </p:spPr>
        <p:txBody>
          <a:bodyPr>
            <a:spAutoFit/>
          </a:bodyPr>
          <a:lstStyle>
            <a:lvl1pPr marL="342900" indent="-342900"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2" indent="-285750" eaLnBrk="1" fontAlgn="auto" hangingPunct="1">
              <a:spcBef>
                <a:spcPts val="0"/>
              </a:spcBef>
              <a:spcAft>
                <a:spcPts val="0"/>
              </a:spcAft>
              <a:buFont typeface="Arial" charset="0"/>
              <a:buChar char="•"/>
              <a:defRPr/>
            </a:pPr>
            <a:r>
              <a:rPr lang="en-US" sz="3000" b="1" dirty="0">
                <a:solidFill>
                  <a:prstClr val="white"/>
                </a:solidFill>
                <a:effectLst>
                  <a:outerShdw blurRad="38100" dist="38100" dir="2700000" algn="tl">
                    <a:srgbClr val="000000">
                      <a:alpha val="43137"/>
                    </a:srgbClr>
                  </a:outerShdw>
                </a:effectLst>
                <a:latin typeface="Calibri"/>
              </a:rPr>
              <a:t>Rotary’s recurring giving program</a:t>
            </a:r>
          </a:p>
          <a:p>
            <a:pPr marL="457200" lvl="2" indent="-285750" eaLnBrk="1" fontAlgn="auto" hangingPunct="1">
              <a:spcBef>
                <a:spcPts val="0"/>
              </a:spcBef>
              <a:spcAft>
                <a:spcPts val="0"/>
              </a:spcAft>
              <a:buFont typeface="Arial" charset="0"/>
              <a:buChar char="•"/>
              <a:defRPr/>
            </a:pPr>
            <a:r>
              <a:rPr lang="en-US" sz="3000" b="1" dirty="0">
                <a:solidFill>
                  <a:prstClr val="white"/>
                </a:solidFill>
                <a:effectLst>
                  <a:outerShdw blurRad="38100" dist="38100" dir="2700000" algn="tl">
                    <a:srgbClr val="000000">
                      <a:alpha val="43137"/>
                    </a:srgbClr>
                  </a:outerShdw>
                </a:effectLst>
                <a:latin typeface="Calibri"/>
              </a:rPr>
              <a:t>Give monthly, quarterly or annually</a:t>
            </a:r>
          </a:p>
          <a:p>
            <a:pPr marL="457200" lvl="2" indent="-285750" eaLnBrk="1" fontAlgn="auto" hangingPunct="1">
              <a:spcBef>
                <a:spcPts val="0"/>
              </a:spcBef>
              <a:spcAft>
                <a:spcPts val="0"/>
              </a:spcAft>
              <a:buFont typeface="Arial" charset="0"/>
              <a:buChar char="•"/>
              <a:defRPr/>
            </a:pPr>
            <a:r>
              <a:rPr lang="en-US" sz="3000" b="1" dirty="0">
                <a:solidFill>
                  <a:prstClr val="white"/>
                </a:solidFill>
                <a:effectLst>
                  <a:outerShdw blurRad="38100" dist="38100" dir="2700000" algn="tl">
                    <a:srgbClr val="000000">
                      <a:alpha val="43137"/>
                    </a:srgbClr>
                  </a:outerShdw>
                </a:effectLst>
                <a:latin typeface="Calibri"/>
              </a:rPr>
              <a:t>Enroll at: </a:t>
            </a:r>
            <a:r>
              <a:rPr lang="en-US" sz="3000" dirty="0">
                <a:solidFill>
                  <a:prstClr val="white"/>
                </a:solidFill>
                <a:effectLst>
                  <a:outerShdw blurRad="38100" dist="38100" dir="2700000" algn="tl">
                    <a:srgbClr val="000000">
                      <a:alpha val="43137"/>
                    </a:srgbClr>
                  </a:outerShdw>
                </a:effectLst>
                <a:latin typeface="Calibri"/>
              </a:rPr>
              <a:t>www.rotary.org/contribute</a:t>
            </a:r>
          </a:p>
          <a:p>
            <a:pPr marL="457200" lvl="2" indent="-285750" eaLnBrk="1" fontAlgn="auto" hangingPunct="1">
              <a:spcBef>
                <a:spcPts val="0"/>
              </a:spcBef>
              <a:spcAft>
                <a:spcPts val="0"/>
              </a:spcAft>
              <a:buFont typeface="Arial" charset="0"/>
              <a:buChar char="•"/>
              <a:defRPr/>
            </a:pPr>
            <a:endParaRPr lang="en-US" sz="3000" dirty="0">
              <a:solidFill>
                <a:prstClr val="white"/>
              </a:solidFill>
              <a:effectLst>
                <a:outerShdw blurRad="38100" dist="38100" dir="2700000" algn="tl">
                  <a:srgbClr val="000000">
                    <a:alpha val="43137"/>
                  </a:srgbClr>
                </a:outerShdw>
              </a:effectLst>
              <a:latin typeface="Calibri"/>
            </a:endParaRPr>
          </a:p>
        </p:txBody>
      </p:sp>
      <p:sp>
        <p:nvSpPr>
          <p:cNvPr id="4" name="Rectangle 3"/>
          <p:cNvSpPr/>
          <p:nvPr/>
        </p:nvSpPr>
        <p:spPr>
          <a:xfrm>
            <a:off x="-66675" y="5029200"/>
            <a:ext cx="9210675" cy="228600"/>
          </a:xfrm>
          <a:prstGeom prst="rect">
            <a:avLst/>
          </a:prstGeom>
          <a:solidFill>
            <a:srgbClr val="A59E97">
              <a:alpha val="2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14" name="Rectangle 13"/>
          <p:cNvSpPr/>
          <p:nvPr/>
        </p:nvSpPr>
        <p:spPr>
          <a:xfrm>
            <a:off x="-76200" y="0"/>
            <a:ext cx="9220200" cy="1754188"/>
          </a:xfrm>
          <a:prstGeom prst="rect">
            <a:avLst/>
          </a:prstGeom>
          <a:solidFill>
            <a:srgbClr val="BFBFBF">
              <a:alpha val="50196"/>
            </a:srgbClr>
          </a:solidFill>
        </p:spPr>
        <p:txBody>
          <a:bodyPr>
            <a:spAutoFit/>
          </a:bodyPr>
          <a:lstStyle/>
          <a:p>
            <a:pPr algn="ctr" eaLnBrk="1" fontAlgn="auto" hangingPunct="1">
              <a:spcBef>
                <a:spcPts val="0"/>
              </a:spcBef>
              <a:spcAft>
                <a:spcPts val="0"/>
              </a:spcAft>
              <a:defRPr/>
            </a:pPr>
            <a:r>
              <a:rPr lang="en-US" sz="4800" b="1" dirty="0">
                <a:solidFill>
                  <a:srgbClr val="002060"/>
                </a:solidFill>
                <a:effectLst>
                  <a:outerShdw blurRad="38100" dist="38100" dir="2700000" algn="tl">
                    <a:srgbClr val="000000">
                      <a:alpha val="43137"/>
                    </a:srgbClr>
                  </a:outerShdw>
                </a:effectLst>
                <a:latin typeface="Calibri"/>
              </a:rPr>
              <a:t>RECURRING GIVING THROUGH </a:t>
            </a:r>
          </a:p>
          <a:p>
            <a:pPr algn="ctr" eaLnBrk="1" fontAlgn="auto" hangingPunct="1">
              <a:spcBef>
                <a:spcPts val="0"/>
              </a:spcBef>
              <a:spcAft>
                <a:spcPts val="0"/>
              </a:spcAft>
              <a:defRPr/>
            </a:pPr>
            <a:r>
              <a:rPr lang="en-US" sz="6000" b="1" dirty="0">
                <a:solidFill>
                  <a:srgbClr val="002060"/>
                </a:solidFill>
                <a:effectLst>
                  <a:outerShdw blurRad="38100" dist="38100" dir="2700000" algn="tl">
                    <a:srgbClr val="000000">
                      <a:alpha val="43137"/>
                    </a:srgbClr>
                  </a:outerShdw>
                </a:effectLst>
                <a:latin typeface="Calibri"/>
              </a:rPr>
              <a:t>Rotary Direct</a:t>
            </a:r>
          </a:p>
        </p:txBody>
      </p:sp>
      <p:pic>
        <p:nvPicPr>
          <p:cNvPr id="125961"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224588"/>
            <a:ext cx="150018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04125" y="5980113"/>
            <a:ext cx="1449388"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18175" y="-57150"/>
            <a:ext cx="3429000" cy="6858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14691" name="Title 1"/>
          <p:cNvSpPr>
            <a:spLocks noGrp="1"/>
          </p:cNvSpPr>
          <p:nvPr>
            <p:ph type="title"/>
          </p:nvPr>
        </p:nvSpPr>
        <p:spPr>
          <a:xfrm>
            <a:off x="5618163" y="1143000"/>
            <a:ext cx="3560762" cy="2819400"/>
          </a:xfrm>
        </p:spPr>
        <p:txBody>
          <a:bodyPr/>
          <a:lstStyle/>
          <a:p>
            <a:pPr algn="ctr" fontAlgn="auto">
              <a:spcAft>
                <a:spcPts val="0"/>
              </a:spcAft>
              <a:defRPr/>
            </a:pPr>
            <a:r>
              <a:rPr lang="en-US" altLang="en-US" dirty="0">
                <a:solidFill>
                  <a:srgbClr val="0000FF"/>
                </a:solidFill>
                <a:latin typeface="Arial Black" panose="020B0A04020102020204" pitchFamily="34" charset="0"/>
              </a:rPr>
              <a:t>Goal Setting on</a:t>
            </a:r>
            <a:br>
              <a:rPr lang="en-US" altLang="en-US" dirty="0">
                <a:solidFill>
                  <a:srgbClr val="0000FF"/>
                </a:solidFill>
                <a:latin typeface="Arial Black" panose="020B0A04020102020204" pitchFamily="34" charset="0"/>
              </a:rPr>
            </a:br>
            <a:r>
              <a:rPr lang="en-US" altLang="en-US" dirty="0">
                <a:solidFill>
                  <a:srgbClr val="0000FF"/>
                </a:solidFill>
                <a:latin typeface="Arial Black" panose="020B0A04020102020204" pitchFamily="34" charset="0"/>
              </a:rPr>
              <a:t> </a:t>
            </a:r>
            <a:br>
              <a:rPr lang="en-US" altLang="en-US" dirty="0">
                <a:solidFill>
                  <a:srgbClr val="0000FF"/>
                </a:solidFill>
                <a:latin typeface="Arial Black" panose="020B0A04020102020204" pitchFamily="34" charset="0"/>
              </a:rPr>
            </a:br>
            <a:r>
              <a:rPr lang="en-US" altLang="en-US" dirty="0">
                <a:solidFill>
                  <a:srgbClr val="0000FF"/>
                </a:solidFill>
                <a:latin typeface="Arial Black" panose="020B0A04020102020204" pitchFamily="34" charset="0"/>
              </a:rPr>
              <a:t>Rotary Club Central</a:t>
            </a:r>
          </a:p>
        </p:txBody>
      </p:sp>
      <p:sp>
        <p:nvSpPr>
          <p:cNvPr id="3" name="Content Placeholder 2"/>
          <p:cNvSpPr>
            <a:spLocks noGrp="1"/>
          </p:cNvSpPr>
          <p:nvPr>
            <p:ph sz="quarter" idx="4"/>
          </p:nvPr>
        </p:nvSpPr>
        <p:spPr>
          <a:xfrm>
            <a:off x="5867400" y="3589338"/>
            <a:ext cx="3276600" cy="3886200"/>
          </a:xfrm>
        </p:spPr>
        <p:txBody>
          <a:bodyPr rtlCol="0"/>
          <a:lstStyle/>
          <a:p>
            <a:pPr fontAlgn="auto">
              <a:spcAft>
                <a:spcPts val="0"/>
              </a:spcAft>
              <a:defRPr/>
            </a:pPr>
            <a:r>
              <a:rPr lang="en-US" dirty="0">
                <a:solidFill>
                  <a:srgbClr val="0000FF"/>
                </a:solidFill>
                <a:latin typeface="Arial Black" pitchFamily="34" charset="0"/>
              </a:rPr>
              <a:t>My Rotary</a:t>
            </a:r>
          </a:p>
          <a:p>
            <a:pPr fontAlgn="auto">
              <a:spcAft>
                <a:spcPts val="0"/>
              </a:spcAft>
              <a:defRPr/>
            </a:pPr>
            <a:r>
              <a:rPr lang="en-US" dirty="0">
                <a:solidFill>
                  <a:srgbClr val="0000FF"/>
                </a:solidFill>
                <a:latin typeface="Arial Black" pitchFamily="34" charset="0"/>
              </a:rPr>
              <a:t>Per capita giving over $100</a:t>
            </a:r>
          </a:p>
          <a:p>
            <a:pPr fontAlgn="auto">
              <a:spcAft>
                <a:spcPts val="0"/>
              </a:spcAft>
              <a:defRPr/>
            </a:pPr>
            <a:endParaRPr lang="en-US" dirty="0">
              <a:solidFill>
                <a:schemeClr val="bg1"/>
              </a:solidFill>
              <a:latin typeface="Arial Black" pitchFamily="34" charset="0"/>
            </a:endParaRPr>
          </a:p>
          <a:p>
            <a:pPr marL="0" indent="0" fontAlgn="auto">
              <a:spcAft>
                <a:spcPts val="0"/>
              </a:spcAft>
              <a:buFont typeface="Arial" panose="020B0604020202020204" pitchFamily="34" charset="0"/>
              <a:buNone/>
              <a:defRPr/>
            </a:pPr>
            <a:endParaRPr lang="en-US" dirty="0">
              <a:solidFill>
                <a:schemeClr val="bg1"/>
              </a:solidFill>
              <a:latin typeface="Arial Black" pitchFamily="34" charset="0"/>
            </a:endParaRPr>
          </a:p>
          <a:p>
            <a:pPr marL="0" indent="0" fontAlgn="auto">
              <a:spcAft>
                <a:spcPts val="0"/>
              </a:spcAft>
              <a:buFont typeface="Arial" panose="020B0604020202020204" pitchFamily="34" charset="0"/>
              <a:buNone/>
              <a:defRPr/>
            </a:pPr>
            <a:endParaRPr lang="en-US" dirty="0">
              <a:solidFill>
                <a:schemeClr val="bg1"/>
              </a:solidFill>
              <a:latin typeface="Arial Black" pitchFamily="34" charset="0"/>
            </a:endParaRPr>
          </a:p>
        </p:txBody>
      </p:sp>
      <p:sp>
        <p:nvSpPr>
          <p:cNvPr id="7" name="Rectangle 6"/>
          <p:cNvSpPr/>
          <p:nvPr/>
        </p:nvSpPr>
        <p:spPr>
          <a:xfrm>
            <a:off x="4972050" y="53975"/>
            <a:ext cx="457200" cy="6858000"/>
          </a:xfrm>
          <a:prstGeom prst="rect">
            <a:avLst/>
          </a:prstGeom>
          <a:solidFill>
            <a:schemeClr val="accent6">
              <a:lumMod val="60000"/>
              <a:lumOff val="4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1239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0"/>
            <a:ext cx="168275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91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257800"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2"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5980113"/>
            <a:ext cx="1449388"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8" y="6065838"/>
            <a:ext cx="1878012"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295400"/>
            <a:ext cx="4038600" cy="609600"/>
          </a:xfrm>
        </p:spPr>
        <p:txBody>
          <a:bodyPr>
            <a:normAutofit fontScale="90000"/>
          </a:bodyPr>
          <a:lstStyle/>
          <a:p>
            <a:pPr fontAlgn="auto">
              <a:spcAft>
                <a:spcPts val="0"/>
              </a:spcAft>
              <a:defRPr/>
            </a:pPr>
            <a:br>
              <a:rPr lang="en-US" dirty="0">
                <a:latin typeface="Arial Black" pitchFamily="34" charset="0"/>
              </a:rPr>
            </a:br>
            <a:endParaRPr lang="en-US" dirty="0">
              <a:latin typeface="Arial Black" pitchFamily="34" charset="0"/>
            </a:endParaRPr>
          </a:p>
        </p:txBody>
      </p:sp>
      <p:pic>
        <p:nvPicPr>
          <p:cNvPr id="128003"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0" y="0"/>
            <a:ext cx="5095875" cy="6858000"/>
          </a:xfrm>
        </p:spPr>
      </p:pic>
      <p:sp>
        <p:nvSpPr>
          <p:cNvPr id="128004" name="TextBox 3"/>
          <p:cNvSpPr txBox="1">
            <a:spLocks noChangeArrowheads="1"/>
          </p:cNvSpPr>
          <p:nvPr/>
        </p:nvSpPr>
        <p:spPr bwMode="auto">
          <a:xfrm>
            <a:off x="5119688" y="0"/>
            <a:ext cx="4038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4400">
                <a:solidFill>
                  <a:srgbClr val="000000"/>
                </a:solidFill>
                <a:latin typeface="Arial Black" panose="020B0A04020102020204" pitchFamily="34" charset="0"/>
              </a:rPr>
              <a:t>Club Recognition</a:t>
            </a:r>
          </a:p>
        </p:txBody>
      </p:sp>
      <p:sp>
        <p:nvSpPr>
          <p:cNvPr id="128005" name="TextBox 4"/>
          <p:cNvSpPr txBox="1">
            <a:spLocks noChangeArrowheads="1"/>
          </p:cNvSpPr>
          <p:nvPr/>
        </p:nvSpPr>
        <p:spPr bwMode="auto">
          <a:xfrm>
            <a:off x="5081588" y="2057400"/>
            <a:ext cx="4038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a:solidFill>
                  <a:srgbClr val="000000"/>
                </a:solidFill>
                <a:latin typeface="Arial Black" panose="020B0A04020102020204" pitchFamily="34" charset="0"/>
              </a:rPr>
              <a:t>Every Rotarian Every Year Club</a:t>
            </a:r>
          </a:p>
          <a:p>
            <a:pPr eaLnBrk="1" hangingPunct="1"/>
            <a:endParaRPr lang="en-US" altLang="en-US" sz="3200">
              <a:solidFill>
                <a:srgbClr val="000000"/>
              </a:solidFill>
              <a:latin typeface="Arial Black" panose="020B0A04020102020204" pitchFamily="34" charset="0"/>
            </a:endParaRPr>
          </a:p>
          <a:p>
            <a:pPr algn="ctr" eaLnBrk="1" hangingPunct="1"/>
            <a:r>
              <a:rPr lang="en-US" altLang="en-US" sz="3200">
                <a:solidFill>
                  <a:srgbClr val="000000"/>
                </a:solidFill>
                <a:latin typeface="Arial Black" panose="020B0A04020102020204" pitchFamily="34" charset="0"/>
              </a:rPr>
              <a:t>100% Sustaining Member Club</a:t>
            </a:r>
          </a:p>
          <a:p>
            <a:pPr algn="ctr" eaLnBrk="1" hangingPunct="1"/>
            <a:endParaRPr lang="en-US" altLang="en-US" sz="3200">
              <a:solidFill>
                <a:srgbClr val="000000"/>
              </a:solidFill>
              <a:latin typeface="Arial Black" panose="020B0A04020102020204" pitchFamily="34" charset="0"/>
            </a:endParaRPr>
          </a:p>
          <a:p>
            <a:pPr algn="ctr" eaLnBrk="1" hangingPunct="1"/>
            <a:r>
              <a:rPr lang="en-US" altLang="en-US" sz="3200">
                <a:solidFill>
                  <a:srgbClr val="000000"/>
                </a:solidFill>
                <a:latin typeface="Arial Black" panose="020B0A04020102020204" pitchFamily="34" charset="0"/>
              </a:rPr>
              <a:t>Top 3 Club Per Capita Clubs</a:t>
            </a:r>
          </a:p>
        </p:txBody>
      </p:sp>
      <p:pic>
        <p:nvPicPr>
          <p:cNvPr id="12800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5980113"/>
            <a:ext cx="1449388"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41313"/>
            <a:ext cx="11355388" cy="1524000"/>
          </a:xfrm>
        </p:spPr>
        <p:txBody>
          <a:bodyPr/>
          <a:lstStyle/>
          <a:p>
            <a:pPr fontAlgn="auto">
              <a:spcAft>
                <a:spcPts val="0"/>
              </a:spcAft>
              <a:defRPr/>
            </a:pPr>
            <a:r>
              <a:rPr lang="en-US" altLang="en-US" sz="1800" b="1" dirty="0">
                <a:solidFill>
                  <a:srgbClr val="0070C0"/>
                </a:solidFill>
                <a:effectLst>
                  <a:outerShdw blurRad="38100" dist="38100" dir="2700000" algn="tl">
                    <a:srgbClr val="000000">
                      <a:alpha val="43137"/>
                    </a:srgbClr>
                  </a:outerShdw>
                </a:effectLst>
                <a:latin typeface="Georgia" panose="02040502050405020303" pitchFamily="18" charset="0"/>
              </a:rPr>
              <a:t>Club Recognition Opportunities / Club Banner Recognition </a:t>
            </a:r>
            <a:br>
              <a:rPr lang="en-US" altLang="en-US" b="1" dirty="0">
                <a:solidFill>
                  <a:srgbClr val="0070C0"/>
                </a:solidFill>
                <a:effectLst>
                  <a:outerShdw blurRad="38100" dist="38100" dir="2700000" algn="tl">
                    <a:srgbClr val="000000">
                      <a:alpha val="43137"/>
                    </a:srgbClr>
                  </a:outerShdw>
                </a:effectLst>
                <a:latin typeface="Georgia" panose="02040502050405020303" pitchFamily="18" charset="0"/>
              </a:rPr>
            </a:br>
            <a:endParaRPr lang="en-US" dirty="0"/>
          </a:p>
        </p:txBody>
      </p:sp>
      <p:sp>
        <p:nvSpPr>
          <p:cNvPr id="130051" name="Content Placeholder 2"/>
          <p:cNvSpPr>
            <a:spLocks noGrp="1"/>
          </p:cNvSpPr>
          <p:nvPr>
            <p:ph idx="1"/>
          </p:nvPr>
        </p:nvSpPr>
        <p:spPr>
          <a:xfrm>
            <a:off x="381000" y="73025"/>
            <a:ext cx="8382000" cy="536575"/>
          </a:xfrm>
        </p:spPr>
        <p:txBody>
          <a:bodyPr/>
          <a:lstStyle/>
          <a:p>
            <a:r>
              <a:rPr lang="en-US" altLang="en-US" sz="3200" b="1">
                <a:latin typeface="Arial Narrow" panose="020B0606020202030204" pitchFamily="34" charset="0"/>
              </a:rPr>
              <a:t>ANNUAL FUND – New Recognition Program</a:t>
            </a:r>
            <a:endParaRPr lang="en-US" altLang="en-US" sz="3200"/>
          </a:p>
        </p:txBody>
      </p:sp>
      <p:sp>
        <p:nvSpPr>
          <p:cNvPr id="4" name="Content Placeholder 2"/>
          <p:cNvSpPr txBox="1">
            <a:spLocks/>
          </p:cNvSpPr>
          <p:nvPr/>
        </p:nvSpPr>
        <p:spPr bwMode="auto">
          <a:xfrm>
            <a:off x="184150" y="1123950"/>
            <a:ext cx="8915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338138" indent="-2222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1600" b="1" dirty="0">
                <a:solidFill>
                  <a:srgbClr val="002060"/>
                </a:solidFill>
                <a:latin typeface="Georgia" panose="02040502050405020303" pitchFamily="18" charset="0"/>
                <a:ea typeface="ヒラギノ角ゴ Pro W3"/>
                <a:cs typeface="ヒラギノ角ゴ Pro W3"/>
              </a:rPr>
              <a:t>100% Foundation Giving</a:t>
            </a:r>
          </a:p>
          <a:p>
            <a:pPr lvl="1">
              <a:spcBef>
                <a:spcPct val="20000"/>
              </a:spcBef>
              <a:buClr>
                <a:schemeClr val="accent1"/>
              </a:buClr>
              <a:buSzPct val="120000"/>
              <a:buFont typeface="Wingdings" panose="05000000000000000000" pitchFamily="2" charset="2"/>
              <a:buChar char="§"/>
            </a:pPr>
            <a:r>
              <a:rPr lang="en-US" altLang="en-US" sz="1600" b="1" dirty="0">
                <a:solidFill>
                  <a:srgbClr val="FFFF00"/>
                </a:solidFill>
                <a:latin typeface="Georgia" panose="02040502050405020303" pitchFamily="18" charset="0"/>
                <a:ea typeface="ヒラギノ角ゴ Pro W3"/>
                <a:cs typeface="ヒラギノ角ゴ Pro W3"/>
              </a:rPr>
              <a:t>Every member contributes at least US $25 to any fund in </a:t>
            </a:r>
            <a:r>
              <a:rPr lang="en-US" altLang="en-US" sz="1600" b="1" u="sng" dirty="0">
                <a:solidFill>
                  <a:srgbClr val="FFFF00"/>
                </a:solidFill>
                <a:latin typeface="Georgia" panose="02040502050405020303" pitchFamily="18" charset="0"/>
                <a:ea typeface="ヒラギノ角ゴ Pro W3"/>
                <a:cs typeface="ヒラギノ角ゴ Pro W3"/>
              </a:rPr>
              <a:t>The Rotary Foundation </a:t>
            </a:r>
          </a:p>
          <a:p>
            <a:pPr lvl="1">
              <a:spcBef>
                <a:spcPct val="20000"/>
              </a:spcBef>
              <a:buClr>
                <a:schemeClr val="accent1"/>
              </a:buClr>
              <a:buSzPct val="120000"/>
              <a:buFont typeface="Wingdings" panose="05000000000000000000" pitchFamily="2" charset="2"/>
              <a:buChar char="§"/>
            </a:pPr>
            <a:r>
              <a:rPr lang="en-US" altLang="en-US" sz="1600" b="1" dirty="0">
                <a:solidFill>
                  <a:srgbClr val="FFFF00"/>
                </a:solidFill>
                <a:latin typeface="Georgia" panose="02040502050405020303" pitchFamily="18" charset="0"/>
                <a:ea typeface="ヒラギノ角ゴ Pro W3"/>
                <a:cs typeface="ヒラギノ角ゴ Pro W3"/>
              </a:rPr>
              <a:t>Rotary club achieves a per capita minimum of $100</a:t>
            </a:r>
          </a:p>
          <a:p>
            <a:pPr>
              <a:spcBef>
                <a:spcPct val="20000"/>
              </a:spcBef>
            </a:pPr>
            <a:r>
              <a:rPr lang="en-US" altLang="en-US" sz="1600" b="1" dirty="0">
                <a:solidFill>
                  <a:srgbClr val="002060"/>
                </a:solidFill>
                <a:latin typeface="Georgia" panose="02040502050405020303" pitchFamily="18" charset="0"/>
                <a:ea typeface="ヒラギノ角ゴ Pro W3"/>
                <a:cs typeface="ヒラギノ角ゴ Pro W3"/>
              </a:rPr>
              <a:t>100% Every Rotarian Every Year </a:t>
            </a:r>
          </a:p>
          <a:p>
            <a:pPr lvl="1">
              <a:spcBef>
                <a:spcPct val="20000"/>
              </a:spcBef>
              <a:buClr>
                <a:schemeClr val="accent1"/>
              </a:buClr>
              <a:buSzPct val="120000"/>
              <a:buFont typeface="Wingdings" panose="05000000000000000000" pitchFamily="2" charset="2"/>
              <a:buChar char="§"/>
            </a:pPr>
            <a:r>
              <a:rPr lang="en-US" altLang="en-US" sz="1600" b="1" dirty="0">
                <a:solidFill>
                  <a:srgbClr val="FFFF00"/>
                </a:solidFill>
                <a:latin typeface="Georgia" panose="02040502050405020303" pitchFamily="18" charset="0"/>
                <a:ea typeface="ヒラギノ角ゴ Pro W3"/>
                <a:cs typeface="ヒラギノ角ゴ Pro W3"/>
              </a:rPr>
              <a:t>Every member contributes at least US $25 to the </a:t>
            </a:r>
            <a:r>
              <a:rPr lang="en-US" altLang="en-US" sz="1600" b="1" u="sng" dirty="0">
                <a:solidFill>
                  <a:srgbClr val="FFFF00"/>
                </a:solidFill>
                <a:latin typeface="Georgia" panose="02040502050405020303" pitchFamily="18" charset="0"/>
                <a:ea typeface="ヒラギノ角ゴ Pro W3"/>
                <a:cs typeface="ヒラギノ角ゴ Pro W3"/>
              </a:rPr>
              <a:t>Annual Fund</a:t>
            </a:r>
          </a:p>
          <a:p>
            <a:pPr lvl="1">
              <a:spcBef>
                <a:spcPct val="20000"/>
              </a:spcBef>
              <a:buClr>
                <a:schemeClr val="accent1"/>
              </a:buClr>
              <a:buSzPct val="120000"/>
              <a:buFont typeface="Wingdings" panose="05000000000000000000" pitchFamily="2" charset="2"/>
              <a:buChar char="§"/>
            </a:pPr>
            <a:r>
              <a:rPr lang="en-US" altLang="en-US" sz="1600" b="1" dirty="0">
                <a:solidFill>
                  <a:srgbClr val="FFFF00"/>
                </a:solidFill>
                <a:latin typeface="Georgia" panose="02040502050405020303" pitchFamily="18" charset="0"/>
                <a:ea typeface="ヒラギノ角ゴ Pro W3"/>
                <a:cs typeface="ヒラギノ角ゴ Pro W3"/>
              </a:rPr>
              <a:t> Rotary club achieves a per capita minimum of $100</a:t>
            </a:r>
          </a:p>
          <a:p>
            <a:pPr>
              <a:spcBef>
                <a:spcPct val="20000"/>
              </a:spcBef>
            </a:pPr>
            <a:r>
              <a:rPr lang="en-US" altLang="en-US" sz="1600" b="1" dirty="0">
                <a:solidFill>
                  <a:srgbClr val="002060"/>
                </a:solidFill>
                <a:latin typeface="Georgia" panose="02040502050405020303" pitchFamily="18" charset="0"/>
                <a:ea typeface="ヒラギノ角ゴ Pro W3"/>
                <a:cs typeface="ヒラギノ角ゴ Pro W3"/>
              </a:rPr>
              <a:t>Top Three Per Capita in Annual Fund Giving </a:t>
            </a:r>
          </a:p>
          <a:p>
            <a:pPr lvl="1">
              <a:spcBef>
                <a:spcPct val="20000"/>
              </a:spcBef>
              <a:buClr>
                <a:schemeClr val="accent1"/>
              </a:buClr>
              <a:buSzPct val="120000"/>
              <a:buFont typeface="Wingdings" panose="05000000000000000000" pitchFamily="2" charset="2"/>
              <a:buChar char="§"/>
            </a:pPr>
            <a:r>
              <a:rPr lang="en-US" altLang="en-US" sz="1600" b="1" dirty="0">
                <a:solidFill>
                  <a:srgbClr val="FFFF00"/>
                </a:solidFill>
                <a:latin typeface="Georgia" panose="02040502050405020303" pitchFamily="18" charset="0"/>
                <a:ea typeface="ヒラギノ角ゴ Pro W3"/>
                <a:cs typeface="ヒラギノ角ゴ Pro W3"/>
              </a:rPr>
              <a:t>Given to top three Annual Giving per capita clubs in the district</a:t>
            </a:r>
          </a:p>
          <a:p>
            <a:pPr lvl="1">
              <a:spcBef>
                <a:spcPct val="20000"/>
              </a:spcBef>
              <a:buClr>
                <a:schemeClr val="accent1"/>
              </a:buClr>
              <a:buSzPct val="120000"/>
              <a:buFont typeface="Wingdings" panose="05000000000000000000" pitchFamily="2" charset="2"/>
              <a:buChar char="§"/>
            </a:pPr>
            <a:r>
              <a:rPr lang="en-US" altLang="en-US" sz="1600" b="1" dirty="0">
                <a:solidFill>
                  <a:srgbClr val="FFFF00"/>
                </a:solidFill>
                <a:latin typeface="Georgia" panose="02040502050405020303" pitchFamily="18" charset="0"/>
                <a:ea typeface="ヒラギノ角ゴ Pro W3"/>
                <a:cs typeface="ヒラギノ角ゴ Pro W3"/>
              </a:rPr>
              <a:t>Clubs must achieve a minimum US $50 per capita  </a:t>
            </a:r>
          </a:p>
          <a:p>
            <a:pPr>
              <a:spcBef>
                <a:spcPct val="20000"/>
              </a:spcBef>
            </a:pPr>
            <a:r>
              <a:rPr lang="en-US" altLang="en-US" sz="1600" b="1" dirty="0">
                <a:solidFill>
                  <a:srgbClr val="002060"/>
                </a:solidFill>
                <a:latin typeface="Georgia" panose="02040502050405020303" pitchFamily="18" charset="0"/>
                <a:ea typeface="ヒラギノ角ゴ Pro W3"/>
                <a:cs typeface="ヒラギノ角ゴ Pro W3"/>
              </a:rPr>
              <a:t>100% Paul Harris Fellow Club  </a:t>
            </a:r>
          </a:p>
          <a:p>
            <a:pPr lvl="1">
              <a:spcBef>
                <a:spcPct val="20000"/>
              </a:spcBef>
              <a:buClr>
                <a:schemeClr val="accent1"/>
              </a:buClr>
              <a:buSzPct val="120000"/>
              <a:buFont typeface="Wingdings" panose="05000000000000000000" pitchFamily="2" charset="2"/>
              <a:buChar char="§"/>
            </a:pPr>
            <a:r>
              <a:rPr lang="en-US" altLang="en-US" sz="1600" b="1" dirty="0">
                <a:solidFill>
                  <a:srgbClr val="FFFF00"/>
                </a:solidFill>
                <a:latin typeface="Georgia" panose="02040502050405020303" pitchFamily="18" charset="0"/>
                <a:ea typeface="ヒラギノ角ゴ Pro W3"/>
                <a:cs typeface="ヒラギノ角ゴ Pro W3"/>
              </a:rPr>
              <a:t>Every member is a Paul Harris Fellow </a:t>
            </a:r>
          </a:p>
          <a:p>
            <a:pPr lvl="1">
              <a:spcBef>
                <a:spcPct val="20000"/>
              </a:spcBef>
              <a:buClr>
                <a:schemeClr val="accent1"/>
              </a:buClr>
              <a:buSzPct val="120000"/>
              <a:buFont typeface="Wingdings" panose="05000000000000000000" pitchFamily="2" charset="2"/>
              <a:buChar char="§"/>
            </a:pPr>
            <a:r>
              <a:rPr lang="en-US" altLang="en-US" sz="1600" b="1" u="sng" dirty="0">
                <a:solidFill>
                  <a:srgbClr val="FFFF00"/>
                </a:solidFill>
                <a:latin typeface="Georgia" panose="02040502050405020303" pitchFamily="18" charset="0"/>
                <a:ea typeface="ヒラギノ角ゴ Pro W3"/>
                <a:cs typeface="ヒラギノ角ゴ Pro W3"/>
              </a:rPr>
              <a:t>Awarded one time </a:t>
            </a:r>
            <a:r>
              <a:rPr lang="en-US" altLang="en-US" sz="1600" b="1" dirty="0">
                <a:solidFill>
                  <a:srgbClr val="FFFF00"/>
                </a:solidFill>
                <a:latin typeface="Georgia" panose="02040502050405020303" pitchFamily="18" charset="0"/>
                <a:ea typeface="ヒラギノ角ゴ Pro W3"/>
                <a:cs typeface="ヒラギノ角ゴ Pro W3"/>
              </a:rPr>
              <a:t>but the intent is that the club will maintain this status in future years</a:t>
            </a:r>
          </a:p>
          <a:p>
            <a:pPr>
              <a:spcBef>
                <a:spcPct val="20000"/>
              </a:spcBef>
            </a:pPr>
            <a:r>
              <a:rPr lang="en-US" altLang="en-US" sz="1600" b="1" dirty="0">
                <a:solidFill>
                  <a:srgbClr val="002060"/>
                </a:solidFill>
                <a:latin typeface="Georgia" panose="02040502050405020303" pitchFamily="18" charset="0"/>
                <a:ea typeface="ヒラギノ角ゴ Pro W3"/>
                <a:cs typeface="ヒラギノ角ゴ Pro W3"/>
              </a:rPr>
              <a:t>100% Paul Harris Society Club  </a:t>
            </a:r>
          </a:p>
          <a:p>
            <a:pPr lvl="1">
              <a:spcBef>
                <a:spcPct val="20000"/>
              </a:spcBef>
              <a:buClr>
                <a:schemeClr val="accent1"/>
              </a:buClr>
              <a:buSzPct val="120000"/>
              <a:buFont typeface="Wingdings" panose="05000000000000000000" pitchFamily="2" charset="2"/>
              <a:buChar char="§"/>
            </a:pPr>
            <a:r>
              <a:rPr lang="en-US" altLang="en-US" sz="1600" b="1" dirty="0">
                <a:solidFill>
                  <a:srgbClr val="FFFF00"/>
                </a:solidFill>
                <a:latin typeface="Georgia" panose="02040502050405020303" pitchFamily="18" charset="0"/>
                <a:ea typeface="ヒラギノ角ゴ Pro W3"/>
                <a:cs typeface="ヒラギノ角ゴ Pro W3"/>
              </a:rPr>
              <a:t>Every active (dues-paying) member has contributed a minimum of $1,000 outright to the Annual Fund, </a:t>
            </a:r>
            <a:r>
              <a:rPr lang="en-US" altLang="en-US" sz="1600" b="1" dirty="0" err="1">
                <a:solidFill>
                  <a:srgbClr val="FFFF00"/>
                </a:solidFill>
                <a:latin typeface="Georgia" panose="02040502050405020303" pitchFamily="18" charset="0"/>
                <a:ea typeface="ヒラギノ角ゴ Pro W3"/>
                <a:cs typeface="ヒラギノ角ゴ Pro W3"/>
              </a:rPr>
              <a:t>PolioPlus</a:t>
            </a:r>
            <a:r>
              <a:rPr lang="en-US" altLang="en-US" sz="1600" b="1" dirty="0">
                <a:solidFill>
                  <a:srgbClr val="FFFF00"/>
                </a:solidFill>
                <a:latin typeface="Georgia" panose="02040502050405020303" pitchFamily="18" charset="0"/>
                <a:ea typeface="ヒラギノ角ゴ Pro W3"/>
                <a:cs typeface="ヒラギノ角ゴ Pro W3"/>
              </a:rPr>
              <a:t> Fund, or an approved global grant during a given Rotary year</a:t>
            </a:r>
          </a:p>
          <a:p>
            <a:pPr lvl="1">
              <a:spcBef>
                <a:spcPct val="20000"/>
              </a:spcBef>
              <a:buClr>
                <a:schemeClr val="accent1"/>
              </a:buClr>
              <a:buSzPct val="120000"/>
              <a:buFont typeface="Wingdings" panose="05000000000000000000" pitchFamily="2" charset="2"/>
              <a:buChar char="§"/>
            </a:pPr>
            <a:endParaRPr lang="en-US" altLang="en-US" sz="1600" dirty="0">
              <a:solidFill>
                <a:srgbClr val="58585A"/>
              </a:solidFill>
              <a:latin typeface="Georgia" panose="02040502050405020303" pitchFamily="18" charset="0"/>
              <a:ea typeface="ヒラギノ角ゴ Pro W3"/>
              <a:cs typeface="ヒラギノ角ゴ Pro W3"/>
            </a:endParaRPr>
          </a:p>
        </p:txBody>
      </p:sp>
      <p:pic>
        <p:nvPicPr>
          <p:cNvPr id="1300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980113"/>
            <a:ext cx="1449388"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anim calcmode="lin" valueType="num">
                                      <p:cBhvr additive="base">
                                        <p:cTn id="5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 calcmode="lin" valueType="num">
                                      <p:cBhvr additive="base">
                                        <p:cTn id="5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4">
                                            <p:txEl>
                                              <p:pRg st="12" end="12"/>
                                            </p:txEl>
                                          </p:spTgt>
                                        </p:tgtEl>
                                        <p:attrNameLst>
                                          <p:attrName>style.visibility</p:attrName>
                                        </p:attrNameLst>
                                      </p:cBhvr>
                                      <p:to>
                                        <p:strVal val="visible"/>
                                      </p:to>
                                    </p:set>
                                    <p:anim calcmode="lin" valueType="num">
                                      <p:cBhvr additive="base">
                                        <p:cTn id="6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
                                            <p:txEl>
                                              <p:pRg st="13" end="13"/>
                                            </p:txEl>
                                          </p:spTgt>
                                        </p:tgtEl>
                                        <p:attrNameLst>
                                          <p:attrName>style.visibility</p:attrName>
                                        </p:attrNameLst>
                                      </p:cBhvr>
                                      <p:to>
                                        <p:strVal val="visible"/>
                                      </p:to>
                                    </p:set>
                                    <p:anim calcmode="lin" valueType="num">
                                      <p:cBhvr additive="base">
                                        <p:cTn id="67"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Content Placeholder 2"/>
          <p:cNvSpPr txBox="1">
            <a:spLocks/>
          </p:cNvSpPr>
          <p:nvPr/>
        </p:nvSpPr>
        <p:spPr bwMode="auto">
          <a:xfrm>
            <a:off x="1477963" y="2052638"/>
            <a:ext cx="60198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spcAft>
                <a:spcPts val="1200"/>
              </a:spcAft>
              <a:buFont typeface="Arial" panose="020B0604020202020204" pitchFamily="34" charset="0"/>
              <a:buChar char="•"/>
            </a:pPr>
            <a:r>
              <a:rPr lang="en-US" altLang="en-US" sz="6000">
                <a:latin typeface="Georgia" panose="02040502050405020303" pitchFamily="18" charset="0"/>
                <a:ea typeface="MS PGothic" panose="020B0600070205080204" pitchFamily="34" charset="-128"/>
              </a:rPr>
              <a:t>Annual Fund</a:t>
            </a:r>
            <a:endParaRPr lang="en-US" altLang="en-US" sz="3600">
              <a:latin typeface="Georgia" panose="02040502050405020303" pitchFamily="18" charset="0"/>
              <a:ea typeface="MS PGothic" panose="020B0600070205080204" pitchFamily="34" charset="-128"/>
            </a:endParaRPr>
          </a:p>
          <a:p>
            <a:pPr eaLnBrk="1" hangingPunct="1">
              <a:spcBef>
                <a:spcPct val="20000"/>
              </a:spcBef>
              <a:spcAft>
                <a:spcPts val="1200"/>
              </a:spcAft>
              <a:buFont typeface="Arial" panose="020B0604020202020204" pitchFamily="34" charset="0"/>
              <a:buChar char="•"/>
            </a:pPr>
            <a:r>
              <a:rPr lang="en-US" altLang="en-US">
                <a:latin typeface="Georgia" panose="02040502050405020303" pitchFamily="18" charset="0"/>
                <a:ea typeface="MS PGothic" panose="020B0600070205080204" pitchFamily="34" charset="-128"/>
              </a:rPr>
              <a:t>$100 per Rotarian (Sustaining Member)</a:t>
            </a:r>
          </a:p>
        </p:txBody>
      </p:sp>
      <p:sp>
        <p:nvSpPr>
          <p:cNvPr id="131075" name="Title 1"/>
          <p:cNvSpPr txBox="1">
            <a:spLocks/>
          </p:cNvSpPr>
          <p:nvPr/>
        </p:nvSpPr>
        <p:spPr bwMode="auto">
          <a:xfrm>
            <a:off x="106363" y="373063"/>
            <a:ext cx="8764587"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pPr>
            <a:r>
              <a:rPr lang="en-US" altLang="en-US" sz="3600" b="1">
                <a:solidFill>
                  <a:schemeClr val="bg1"/>
                </a:solidFill>
                <a:latin typeface="Arial Narrow Bold" panose="020B0706020202030204" pitchFamily="34" charset="0"/>
                <a:ea typeface="MS PGothic" panose="020B0600070205080204" pitchFamily="34" charset="-128"/>
              </a:rPr>
              <a:t>District 6200 Session #3</a:t>
            </a:r>
          </a:p>
        </p:txBody>
      </p:sp>
      <p:pic>
        <p:nvPicPr>
          <p:cNvPr id="13107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3425" y="5681663"/>
            <a:ext cx="1985963"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8" y="6065838"/>
            <a:ext cx="1878012"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296400" cy="8763000"/>
          </a:xfrm>
          <a:prstGeom prst="rect">
            <a:avLst/>
          </a:prstGeom>
        </p:spPr>
      </p:pic>
    </p:spTree>
    <p:extLst>
      <p:ext uri="{BB962C8B-B14F-4D97-AF65-F5344CB8AC3E}">
        <p14:creationId xmlns:p14="http://schemas.microsoft.com/office/powerpoint/2010/main" val="2132168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Content Placeholder 2"/>
          <p:cNvSpPr txBox="1">
            <a:spLocks/>
          </p:cNvSpPr>
          <p:nvPr/>
        </p:nvSpPr>
        <p:spPr bwMode="auto">
          <a:xfrm>
            <a:off x="1477963" y="2052638"/>
            <a:ext cx="60198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spcAft>
                <a:spcPts val="1200"/>
              </a:spcAft>
              <a:buFont typeface="Arial" panose="020B0604020202020204" pitchFamily="34" charset="0"/>
              <a:buChar char="•"/>
            </a:pPr>
            <a:r>
              <a:rPr lang="en-US" altLang="en-US" sz="6000">
                <a:latin typeface="Georgia" panose="02040502050405020303" pitchFamily="18" charset="0"/>
                <a:ea typeface="MS PGothic" panose="020B0600070205080204" pitchFamily="34" charset="-128"/>
              </a:rPr>
              <a:t>Annual Fund</a:t>
            </a:r>
            <a:endParaRPr lang="en-US" altLang="en-US" sz="3600">
              <a:latin typeface="Georgia" panose="02040502050405020303" pitchFamily="18" charset="0"/>
              <a:ea typeface="MS PGothic" panose="020B0600070205080204" pitchFamily="34" charset="-128"/>
            </a:endParaRPr>
          </a:p>
          <a:p>
            <a:pPr eaLnBrk="1" hangingPunct="1">
              <a:spcBef>
                <a:spcPct val="20000"/>
              </a:spcBef>
              <a:spcAft>
                <a:spcPts val="1200"/>
              </a:spcAft>
              <a:buFont typeface="Arial" panose="020B0604020202020204" pitchFamily="34" charset="0"/>
              <a:buChar char="•"/>
            </a:pPr>
            <a:r>
              <a:rPr lang="en-US" altLang="en-US">
                <a:latin typeface="Georgia" panose="02040502050405020303" pitchFamily="18" charset="0"/>
                <a:ea typeface="MS PGothic" panose="020B0600070205080204" pitchFamily="34" charset="-128"/>
              </a:rPr>
              <a:t>$100 per Rotarian (Sustaining Member)</a:t>
            </a:r>
          </a:p>
        </p:txBody>
      </p:sp>
      <p:sp>
        <p:nvSpPr>
          <p:cNvPr id="131075" name="Title 1"/>
          <p:cNvSpPr txBox="1">
            <a:spLocks/>
          </p:cNvSpPr>
          <p:nvPr/>
        </p:nvSpPr>
        <p:spPr bwMode="auto">
          <a:xfrm>
            <a:off x="106363" y="373063"/>
            <a:ext cx="8764587"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pPr>
            <a:r>
              <a:rPr lang="en-US" altLang="en-US" sz="3600" b="1">
                <a:solidFill>
                  <a:schemeClr val="bg1"/>
                </a:solidFill>
                <a:latin typeface="Arial Narrow Bold" panose="020B0706020202030204" pitchFamily="34" charset="0"/>
                <a:ea typeface="MS PGothic" panose="020B0600070205080204" pitchFamily="34" charset="-128"/>
              </a:rPr>
              <a:t>District 6200 Session #3</a:t>
            </a:r>
          </a:p>
        </p:txBody>
      </p:sp>
      <p:pic>
        <p:nvPicPr>
          <p:cNvPr id="13107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3425" y="5681663"/>
            <a:ext cx="1985963"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8" y="6065838"/>
            <a:ext cx="1878012"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1" y="-381000"/>
            <a:ext cx="9753601" cy="94488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2" y="-381000"/>
            <a:ext cx="9753601" cy="9448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39267" name="Text Placeholder 2"/>
          <p:cNvSpPr>
            <a:spLocks noGrp="1"/>
          </p:cNvSpPr>
          <p:nvPr>
            <p:ph type="body" sz="half" idx="1"/>
          </p:nvPr>
        </p:nvSpPr>
        <p:spPr/>
        <p:txBody>
          <a:bodyPr/>
          <a:lstStyle/>
          <a:p>
            <a:endParaRPr lang="en-US" altLang="en-US"/>
          </a:p>
        </p:txBody>
      </p:sp>
      <p:pic>
        <p:nvPicPr>
          <p:cNvPr id="13926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48659"/>
            <a:ext cx="11353800" cy="7579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9"/>
          <p:cNvSpPr>
            <a:spLocks noGrp="1" noChangeArrowheads="1"/>
          </p:cNvSpPr>
          <p:nvPr>
            <p:ph type="title"/>
          </p:nvPr>
        </p:nvSpPr>
        <p:spPr>
          <a:xfrm>
            <a:off x="688975" y="838200"/>
            <a:ext cx="7772400" cy="1143000"/>
          </a:xfrm>
        </p:spPr>
        <p:txBody>
          <a:bodyPr/>
          <a:lstStyle/>
          <a:p>
            <a:r>
              <a:rPr lang="en-US" altLang="en-US" b="1">
                <a:solidFill>
                  <a:srgbClr val="002060"/>
                </a:solidFill>
                <a:effectLst/>
              </a:rPr>
              <a:t>Rotary Serving Humanity</a:t>
            </a:r>
            <a:endParaRPr lang="en-US" altLang="en-US">
              <a:solidFill>
                <a:srgbClr val="002060"/>
              </a:solidFill>
              <a:effectLst/>
            </a:endParaRPr>
          </a:p>
        </p:txBody>
      </p:sp>
      <p:sp>
        <p:nvSpPr>
          <p:cNvPr id="140291" name="Rectangle 7"/>
          <p:cNvSpPr>
            <a:spLocks noChangeArrowheads="1"/>
          </p:cNvSpPr>
          <p:nvPr/>
        </p:nvSpPr>
        <p:spPr bwMode="auto">
          <a:xfrm>
            <a:off x="2370138" y="4953000"/>
            <a:ext cx="4410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Monotype Sorts" pitchFamily="2" charset="2"/>
              <a:buChar char="u"/>
              <a:defRPr sz="3000">
                <a:solidFill>
                  <a:schemeClr val="tx1"/>
                </a:solidFill>
                <a:latin typeface="Arial" panose="020B0604020202020204" pitchFamily="34" charset="0"/>
              </a:defRPr>
            </a:lvl1pPr>
            <a:lvl2pPr marL="742950" indent="-285750">
              <a:spcBef>
                <a:spcPct val="20000"/>
              </a:spcBef>
              <a:buClr>
                <a:schemeClr val="tx1"/>
              </a:buClr>
              <a:buSzPct val="100000"/>
              <a:buChar char="–"/>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Monotype Sorts" pitchFamily="2" charset="2"/>
              <a:buChar char="F"/>
              <a:defRPr sz="2400">
                <a:solidFill>
                  <a:schemeClr val="tx1"/>
                </a:solidFill>
                <a:latin typeface="Arial" panose="020B0604020202020204" pitchFamily="34" charset="0"/>
              </a:defRPr>
            </a:lvl3pPr>
            <a:lvl4pPr marL="1600200" indent="-228600">
              <a:spcBef>
                <a:spcPct val="20000"/>
              </a:spcBef>
              <a:buClr>
                <a:schemeClr val="tx1"/>
              </a:buClr>
              <a:buSzPct val="100000"/>
              <a:buChar char="–"/>
              <a:defRPr sz="2000">
                <a:solidFill>
                  <a:schemeClr val="tx1"/>
                </a:solidFill>
                <a:latin typeface="Arial" panose="020B0604020202020204" pitchFamily="34" charset="0"/>
              </a:defRPr>
            </a:lvl4pPr>
            <a:lvl5pPr marL="2057400" indent="-228600">
              <a:spcBef>
                <a:spcPct val="20000"/>
              </a:spcBef>
              <a:buClr>
                <a:schemeClr val="accent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US" altLang="en-US" sz="5400" b="1">
                <a:latin typeface="Times New Roman" panose="02020603050405020304" pitchFamily="18" charset="0"/>
              </a:rPr>
              <a:t>THANK YOU</a:t>
            </a:r>
          </a:p>
        </p:txBody>
      </p:sp>
      <p:pic>
        <p:nvPicPr>
          <p:cNvPr id="140292"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71600" y="2667000"/>
            <a:ext cx="2286000" cy="2286000"/>
          </a:xfrm>
        </p:spPr>
      </p:pic>
      <p:pic>
        <p:nvPicPr>
          <p:cNvPr id="14029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8538" y="5630863"/>
            <a:ext cx="3036887"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236788"/>
            <a:ext cx="4295775"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a:t>       DOING GOOD IN THE WORLD</a:t>
            </a:r>
          </a:p>
        </p:txBody>
      </p:sp>
      <p:pic>
        <p:nvPicPr>
          <p:cNvPr id="86019" name="Picture 4" descr="Description: C:\Users\KingB\AppData\Local\Temp\SnipImage-{B572E618-654F-400D-AF4B-F11ACC1C5E4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76950"/>
            <a:ext cx="28956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txBox="1">
            <a:spLocks/>
          </p:cNvSpPr>
          <p:nvPr/>
        </p:nvSpPr>
        <p:spPr>
          <a:xfrm>
            <a:off x="-3200400" y="304800"/>
            <a:ext cx="8763000" cy="8382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lstStyle>
            <a:lvl1pPr algn="l" defTabSz="457200" rtl="0" eaLnBrk="1" latinLnBrk="0" hangingPunct="1">
              <a:spcBef>
                <a:spcPct val="0"/>
              </a:spcBef>
              <a:buNone/>
              <a:defRPr sz="4400" b="0" i="0" kern="1200">
                <a:solidFill>
                  <a:schemeClr val="bg1"/>
                </a:solidFill>
                <a:latin typeface="Arial Narrow"/>
                <a:ea typeface="+mj-ea"/>
                <a:cs typeface="Arial Narrow"/>
              </a:defRPr>
            </a:lvl1pPr>
          </a:lstStyle>
          <a:p>
            <a:pPr algn="ctr" fontAlgn="auto">
              <a:spcAft>
                <a:spcPts val="0"/>
              </a:spcAft>
              <a:defRPr/>
            </a:pPr>
            <a:r>
              <a:rPr lang="en-US" dirty="0"/>
              <a:t>                    OUR FOUNDATION’S</a:t>
            </a:r>
          </a:p>
        </p:txBody>
      </p:sp>
      <p:pic>
        <p:nvPicPr>
          <p:cNvPr id="8602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5980113"/>
            <a:ext cx="1449388"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3"/>
          <p:cNvSpPr txBox="1">
            <a:spLocks/>
          </p:cNvSpPr>
          <p:nvPr/>
        </p:nvSpPr>
        <p:spPr>
          <a:xfrm>
            <a:off x="-762000" y="1824718"/>
            <a:ext cx="4648200" cy="8382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lstStyle>
            <a:lvl1pPr algn="l" defTabSz="457200" rtl="0" eaLnBrk="1" latinLnBrk="0" hangingPunct="1">
              <a:spcBef>
                <a:spcPct val="0"/>
              </a:spcBef>
              <a:buNone/>
              <a:defRPr sz="4400" b="0" i="0" kern="1200">
                <a:solidFill>
                  <a:schemeClr val="bg1"/>
                </a:solidFill>
                <a:latin typeface="Arial Narrow"/>
                <a:ea typeface="+mj-ea"/>
                <a:cs typeface="Arial Narrow"/>
              </a:defRPr>
            </a:lvl1pPr>
          </a:lstStyle>
          <a:p>
            <a:pPr algn="ctr" fontAlgn="auto">
              <a:spcAft>
                <a:spcPts val="0"/>
              </a:spcAft>
              <a:defRPr/>
            </a:pPr>
            <a:r>
              <a:rPr lang="en-US" dirty="0"/>
              <a:t>                            MOTTO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762000" y="15875"/>
            <a:ext cx="7772400" cy="1143000"/>
          </a:xfrm>
        </p:spPr>
        <p:txBody>
          <a:bodyPr/>
          <a:lstStyle/>
          <a:p>
            <a:pPr>
              <a:defRPr/>
            </a:pPr>
            <a:r>
              <a:rPr lang="en-US" dirty="0"/>
              <a:t>Who  or  What is </a:t>
            </a:r>
            <a:br>
              <a:rPr lang="en-US" dirty="0"/>
            </a:br>
            <a:r>
              <a:rPr lang="en-US" dirty="0"/>
              <a:t>The Rotary Foundation ?</a:t>
            </a:r>
          </a:p>
        </p:txBody>
      </p:sp>
      <p:sp>
        <p:nvSpPr>
          <p:cNvPr id="17412" name="Rectangle 6"/>
          <p:cNvSpPr>
            <a:spLocks noChangeArrowheads="1"/>
          </p:cNvSpPr>
          <p:nvPr/>
        </p:nvSpPr>
        <p:spPr bwMode="auto">
          <a:xfrm>
            <a:off x="342900" y="1339482"/>
            <a:ext cx="86106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5000"/>
              <a:buFont typeface="Monotype Sorts" pitchFamily="2" charset="2"/>
              <a:buChar char="u"/>
              <a:defRPr sz="3000">
                <a:solidFill>
                  <a:schemeClr val="tx1"/>
                </a:solidFill>
                <a:latin typeface="Arial" pitchFamily="34" charset="0"/>
              </a:defRPr>
            </a:lvl1pPr>
            <a:lvl2pPr marL="742950" indent="-285750">
              <a:spcBef>
                <a:spcPct val="20000"/>
              </a:spcBef>
              <a:buClr>
                <a:schemeClr val="tx1"/>
              </a:buClr>
              <a:buSzPct val="100000"/>
              <a:buChar char="–"/>
              <a:defRPr sz="2800">
                <a:solidFill>
                  <a:schemeClr val="tx1"/>
                </a:solidFill>
                <a:latin typeface="Arial" pitchFamily="34" charset="0"/>
              </a:defRPr>
            </a:lvl2pPr>
            <a:lvl3pPr marL="1143000" indent="-228600">
              <a:spcBef>
                <a:spcPct val="20000"/>
              </a:spcBef>
              <a:buClr>
                <a:schemeClr val="accent2"/>
              </a:buClr>
              <a:buSzPct val="65000"/>
              <a:buFont typeface="Monotype Sorts" pitchFamily="2" charset="2"/>
              <a:buChar char="F"/>
              <a:defRPr sz="2400">
                <a:solidFill>
                  <a:schemeClr val="tx1"/>
                </a:solidFill>
                <a:latin typeface="Arial" pitchFamily="34" charset="0"/>
              </a:defRPr>
            </a:lvl3pPr>
            <a:lvl4pPr marL="1600200" indent="-228600">
              <a:spcBef>
                <a:spcPct val="20000"/>
              </a:spcBef>
              <a:buClr>
                <a:schemeClr val="tx1"/>
              </a:buClr>
              <a:buSzPct val="100000"/>
              <a:buChar char="–"/>
              <a:defRPr sz="2000">
                <a:solidFill>
                  <a:schemeClr val="tx1"/>
                </a:solidFill>
                <a:latin typeface="Arial" pitchFamily="34" charset="0"/>
              </a:defRPr>
            </a:lvl4pPr>
            <a:lvl5pPr marL="2057400" indent="-228600">
              <a:spcBef>
                <a:spcPct val="20000"/>
              </a:spcBef>
              <a:buClr>
                <a:schemeClr val="accent2"/>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Arial" pitchFamily="34" charset="0"/>
              </a:defRPr>
            </a:lvl9pPr>
          </a:lstStyle>
          <a:p>
            <a:pPr algn="ctr" eaLnBrk="1" hangingPunct="1">
              <a:spcBef>
                <a:spcPct val="0"/>
              </a:spcBef>
              <a:buClrTx/>
              <a:buSzTx/>
              <a:buFont typeface="Times" pitchFamily="18" charset="0"/>
              <a:buNone/>
              <a:defRPr/>
            </a:pPr>
            <a:r>
              <a:rPr lang="en-US" altLang="en-US" sz="3200" b="1" dirty="0">
                <a:solidFill>
                  <a:srgbClr val="003399"/>
                </a:solidFill>
                <a:latin typeface="Times New Roman" pitchFamily="18" charset="0"/>
              </a:rPr>
              <a:t>Rotary Foundation is a charity</a:t>
            </a:r>
          </a:p>
          <a:p>
            <a:pPr algn="ctr" eaLnBrk="1" hangingPunct="1">
              <a:spcBef>
                <a:spcPct val="0"/>
              </a:spcBef>
              <a:buClrTx/>
              <a:buSzTx/>
              <a:buFont typeface="Times" pitchFamily="18" charset="0"/>
              <a:buNone/>
              <a:defRPr/>
            </a:pPr>
            <a:endParaRPr lang="en-US" altLang="en-US" sz="1200" b="1" dirty="0">
              <a:solidFill>
                <a:srgbClr val="003399"/>
              </a:solidFill>
              <a:latin typeface="Times New Roman" pitchFamily="18" charset="0"/>
            </a:endParaRPr>
          </a:p>
          <a:p>
            <a:pPr algn="ctr" eaLnBrk="1" hangingPunct="1">
              <a:spcBef>
                <a:spcPct val="0"/>
              </a:spcBef>
              <a:buClrTx/>
              <a:buSzTx/>
              <a:buFont typeface="Times" pitchFamily="18" charset="0"/>
              <a:buNone/>
              <a:defRPr/>
            </a:pPr>
            <a:r>
              <a:rPr lang="en-US" altLang="en-US" sz="800" b="1" dirty="0">
                <a:solidFill>
                  <a:srgbClr val="003399"/>
                </a:solidFill>
                <a:latin typeface="Times New Roman" pitchFamily="18" charset="0"/>
              </a:rPr>
              <a:t> </a:t>
            </a:r>
          </a:p>
          <a:p>
            <a:pPr algn="ctr">
              <a:spcBef>
                <a:spcPct val="0"/>
              </a:spcBef>
              <a:buClrTx/>
              <a:buSzTx/>
              <a:buFont typeface="Times" pitchFamily="18" charset="0"/>
              <a:buNone/>
              <a:defRPr/>
            </a:pPr>
            <a:r>
              <a:rPr lang="en-US" altLang="en-US" sz="3200" b="1" dirty="0">
                <a:solidFill>
                  <a:srgbClr val="FF0000"/>
                </a:solidFill>
                <a:latin typeface="Times New Roman" pitchFamily="18" charset="0"/>
              </a:rPr>
              <a:t>that supports the efforts of Rotary International</a:t>
            </a:r>
          </a:p>
          <a:p>
            <a:pPr algn="ctr">
              <a:spcBef>
                <a:spcPct val="0"/>
              </a:spcBef>
              <a:buClrTx/>
              <a:buSzTx/>
              <a:buFont typeface="Times" pitchFamily="18" charset="0"/>
              <a:buNone/>
              <a:defRPr/>
            </a:pPr>
            <a:endParaRPr lang="en-US" altLang="en-US" sz="1200" b="1" dirty="0">
              <a:solidFill>
                <a:srgbClr val="FF0000"/>
              </a:solidFill>
              <a:latin typeface="Times New Roman" pitchFamily="18" charset="0"/>
            </a:endParaRPr>
          </a:p>
          <a:p>
            <a:pPr algn="ctr">
              <a:spcBef>
                <a:spcPct val="0"/>
              </a:spcBef>
              <a:buClrTx/>
              <a:buSzTx/>
              <a:buFont typeface="Times" pitchFamily="18" charset="0"/>
              <a:buNone/>
              <a:defRPr/>
            </a:pPr>
            <a:r>
              <a:rPr lang="en-US" altLang="en-US" sz="800" b="1" dirty="0">
                <a:solidFill>
                  <a:srgbClr val="FF0000"/>
                </a:solidFill>
                <a:latin typeface="Times New Roman" pitchFamily="18" charset="0"/>
              </a:rPr>
              <a:t> </a:t>
            </a:r>
          </a:p>
          <a:p>
            <a:pPr algn="ctr">
              <a:spcBef>
                <a:spcPct val="0"/>
              </a:spcBef>
              <a:buClrTx/>
              <a:buSzTx/>
              <a:buFont typeface="Times" pitchFamily="18" charset="0"/>
              <a:buNone/>
              <a:defRPr/>
            </a:pPr>
            <a:r>
              <a:rPr lang="en-US" altLang="en-US" sz="3200" b="1" dirty="0">
                <a:solidFill>
                  <a:schemeClr val="bg1">
                    <a:lumMod val="50000"/>
                  </a:schemeClr>
                </a:solidFill>
                <a:latin typeface="Times New Roman" pitchFamily="18" charset="0"/>
              </a:rPr>
              <a:t>to achieve world understanding and peace</a:t>
            </a:r>
            <a:endParaRPr lang="en-US" altLang="en-US" sz="800" b="1" dirty="0">
              <a:solidFill>
                <a:srgbClr val="00B050"/>
              </a:solidFill>
              <a:latin typeface="Times New Roman" pitchFamily="18" charset="0"/>
            </a:endParaRPr>
          </a:p>
          <a:p>
            <a:pPr algn="ctr">
              <a:spcBef>
                <a:spcPct val="0"/>
              </a:spcBef>
              <a:buClrTx/>
              <a:buSzTx/>
              <a:buFont typeface="Times" pitchFamily="18" charset="0"/>
              <a:buNone/>
              <a:defRPr/>
            </a:pPr>
            <a:r>
              <a:rPr lang="en-US" altLang="en-US" sz="3200" b="1" dirty="0">
                <a:solidFill>
                  <a:schemeClr val="bg1">
                    <a:lumMod val="50000"/>
                  </a:schemeClr>
                </a:solidFill>
                <a:latin typeface="Times New Roman" pitchFamily="18" charset="0"/>
              </a:rPr>
              <a:t>through international humanitarian, education, and cultural exchange programs.</a:t>
            </a:r>
          </a:p>
          <a:p>
            <a:pPr>
              <a:spcBef>
                <a:spcPct val="0"/>
              </a:spcBef>
              <a:buClrTx/>
              <a:buSzTx/>
              <a:buFont typeface="Times" pitchFamily="18" charset="0"/>
              <a:buNone/>
              <a:defRPr/>
            </a:pPr>
            <a:endParaRPr lang="en-US" altLang="en-US" sz="1200" b="1" dirty="0">
              <a:solidFill>
                <a:schemeClr val="bg1">
                  <a:lumMod val="50000"/>
                </a:schemeClr>
              </a:solidFill>
              <a:latin typeface="Times New Roman" pitchFamily="18" charset="0"/>
            </a:endParaRPr>
          </a:p>
          <a:p>
            <a:pPr>
              <a:spcBef>
                <a:spcPct val="0"/>
              </a:spcBef>
              <a:buClrTx/>
              <a:buSzTx/>
              <a:buFont typeface="Times" pitchFamily="18" charset="0"/>
              <a:buNone/>
              <a:defRPr/>
            </a:pPr>
            <a:endParaRPr lang="en-US" altLang="en-US" sz="1400" b="1" dirty="0">
              <a:solidFill>
                <a:schemeClr val="bg1">
                  <a:lumMod val="50000"/>
                </a:schemeClr>
              </a:solidFill>
              <a:latin typeface="Times New Roman" pitchFamily="18" charset="0"/>
            </a:endParaRPr>
          </a:p>
          <a:p>
            <a:pPr>
              <a:spcBef>
                <a:spcPct val="0"/>
              </a:spcBef>
              <a:buClrTx/>
              <a:buSzTx/>
              <a:buFont typeface="Times" pitchFamily="18" charset="0"/>
              <a:buNone/>
              <a:defRPr/>
            </a:pPr>
            <a:r>
              <a:rPr lang="en-US" altLang="en-US" sz="3200" b="1" dirty="0">
                <a:solidFill>
                  <a:schemeClr val="bg1">
                    <a:lumMod val="50000"/>
                  </a:schemeClr>
                </a:solidFill>
                <a:latin typeface="Times New Roman" pitchFamily="18" charset="0"/>
              </a:rPr>
              <a:t>Charity Navigator – 4 Star – 96.31 Rating</a:t>
            </a:r>
          </a:p>
          <a:p>
            <a:pPr>
              <a:spcBef>
                <a:spcPct val="0"/>
              </a:spcBef>
              <a:buClrTx/>
              <a:buSzTx/>
              <a:buFont typeface="Times" pitchFamily="18" charset="0"/>
              <a:buNone/>
              <a:defRPr/>
            </a:pPr>
            <a:r>
              <a:rPr lang="en-US" altLang="en-US" sz="3200" b="1" dirty="0">
                <a:solidFill>
                  <a:schemeClr val="bg1">
                    <a:lumMod val="50000"/>
                  </a:schemeClr>
                </a:solidFill>
                <a:latin typeface="Times New Roman" pitchFamily="18" charset="0"/>
              </a:rPr>
              <a:t>                          2015 Rating </a:t>
            </a:r>
          </a:p>
          <a:p>
            <a:pPr>
              <a:spcBef>
                <a:spcPct val="0"/>
              </a:spcBef>
              <a:buClrTx/>
              <a:buSzTx/>
              <a:buFont typeface="Times" pitchFamily="18" charset="0"/>
              <a:buNone/>
              <a:defRPr/>
            </a:pPr>
            <a:r>
              <a:rPr lang="en-US" altLang="en-US" sz="3200" b="1" dirty="0">
                <a:solidFill>
                  <a:schemeClr val="bg1">
                    <a:lumMod val="50000"/>
                  </a:schemeClr>
                </a:solidFill>
                <a:latin typeface="Times New Roman" pitchFamily="18" charset="0"/>
              </a:rPr>
              <a:t>                  2016 Rating – 100 Rating</a:t>
            </a:r>
          </a:p>
        </p:txBody>
      </p:sp>
      <p:pic>
        <p:nvPicPr>
          <p:cNvPr id="8909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980113"/>
            <a:ext cx="1449388"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8" y="6065838"/>
            <a:ext cx="1878012"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 calcmode="lin" valueType="num">
                                      <p:cBhvr>
                                        <p:cTn id="7" dur="1000" fill="hold"/>
                                        <p:tgtEl>
                                          <p:spTgt spid="1741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41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41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4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7412">
                                            <p:txEl>
                                              <p:pRg st="3" end="3"/>
                                            </p:txEl>
                                          </p:spTgt>
                                        </p:tgtEl>
                                        <p:attrNameLst>
                                          <p:attrName>style.visibility</p:attrName>
                                        </p:attrNameLst>
                                      </p:cBhvr>
                                      <p:to>
                                        <p:strVal val="visible"/>
                                      </p:to>
                                    </p:set>
                                    <p:anim calcmode="lin" valueType="num">
                                      <p:cBhvr>
                                        <p:cTn id="15" dur="1000" fill="hold"/>
                                        <p:tgtEl>
                                          <p:spTgt spid="17412">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17412">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17412">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1741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7412">
                                            <p:txEl>
                                              <p:pRg st="6" end="6"/>
                                            </p:txEl>
                                          </p:spTgt>
                                        </p:tgtEl>
                                        <p:attrNameLst>
                                          <p:attrName>style.visibility</p:attrName>
                                        </p:attrNameLst>
                                      </p:cBhvr>
                                      <p:to>
                                        <p:strVal val="visible"/>
                                      </p:to>
                                    </p:set>
                                    <p:anim calcmode="lin" valueType="num">
                                      <p:cBhvr>
                                        <p:cTn id="23" dur="1000" fill="hold"/>
                                        <p:tgtEl>
                                          <p:spTgt spid="17412">
                                            <p:txEl>
                                              <p:pRg st="6" end="6"/>
                                            </p:txEl>
                                          </p:spTgt>
                                        </p:tgtEl>
                                        <p:attrNameLst>
                                          <p:attrName>ppt_w</p:attrName>
                                        </p:attrNameLst>
                                      </p:cBhvr>
                                      <p:tavLst>
                                        <p:tav tm="0">
                                          <p:val>
                                            <p:fltVal val="0"/>
                                          </p:val>
                                        </p:tav>
                                        <p:tav tm="100000">
                                          <p:val>
                                            <p:strVal val="#ppt_w"/>
                                          </p:val>
                                        </p:tav>
                                      </p:tavLst>
                                    </p:anim>
                                    <p:anim calcmode="lin" valueType="num">
                                      <p:cBhvr>
                                        <p:cTn id="24" dur="1000" fill="hold"/>
                                        <p:tgtEl>
                                          <p:spTgt spid="17412">
                                            <p:txEl>
                                              <p:pRg st="6" end="6"/>
                                            </p:txEl>
                                          </p:spTgt>
                                        </p:tgtEl>
                                        <p:attrNameLst>
                                          <p:attrName>ppt_h</p:attrName>
                                        </p:attrNameLst>
                                      </p:cBhvr>
                                      <p:tavLst>
                                        <p:tav tm="0">
                                          <p:val>
                                            <p:fltVal val="0"/>
                                          </p:val>
                                        </p:tav>
                                        <p:tav tm="100000">
                                          <p:val>
                                            <p:strVal val="#ppt_h"/>
                                          </p:val>
                                        </p:tav>
                                      </p:tavLst>
                                    </p:anim>
                                    <p:anim calcmode="lin" valueType="num">
                                      <p:cBhvr>
                                        <p:cTn id="25" dur="1000" fill="hold"/>
                                        <p:tgtEl>
                                          <p:spTgt spid="17412">
                                            <p:txEl>
                                              <p:pRg st="6" end="6"/>
                                            </p:txEl>
                                          </p:spTgt>
                                        </p:tgtEl>
                                        <p:attrNameLst>
                                          <p:attrName>style.rotation</p:attrName>
                                        </p:attrNameLst>
                                      </p:cBhvr>
                                      <p:tavLst>
                                        <p:tav tm="0">
                                          <p:val>
                                            <p:fltVal val="90"/>
                                          </p:val>
                                        </p:tav>
                                        <p:tav tm="100000">
                                          <p:val>
                                            <p:fltVal val="0"/>
                                          </p:val>
                                        </p:tav>
                                      </p:tavLst>
                                    </p:anim>
                                    <p:animEffect transition="in" filter="fade">
                                      <p:cBhvr>
                                        <p:cTn id="26" dur="1000"/>
                                        <p:tgtEl>
                                          <p:spTgt spid="17412">
                                            <p:txEl>
                                              <p:pRg st="6" end="6"/>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17412">
                                            <p:txEl>
                                              <p:pRg st="7" end="7"/>
                                            </p:txEl>
                                          </p:spTgt>
                                        </p:tgtEl>
                                        <p:attrNameLst>
                                          <p:attrName>style.visibility</p:attrName>
                                        </p:attrNameLst>
                                      </p:cBhvr>
                                      <p:to>
                                        <p:strVal val="visible"/>
                                      </p:to>
                                    </p:set>
                                    <p:anim calcmode="lin" valueType="num">
                                      <p:cBhvr>
                                        <p:cTn id="29" dur="1000" fill="hold"/>
                                        <p:tgtEl>
                                          <p:spTgt spid="17412">
                                            <p:txEl>
                                              <p:pRg st="7" end="7"/>
                                            </p:txEl>
                                          </p:spTgt>
                                        </p:tgtEl>
                                        <p:attrNameLst>
                                          <p:attrName>ppt_w</p:attrName>
                                        </p:attrNameLst>
                                      </p:cBhvr>
                                      <p:tavLst>
                                        <p:tav tm="0">
                                          <p:val>
                                            <p:fltVal val="0"/>
                                          </p:val>
                                        </p:tav>
                                        <p:tav tm="100000">
                                          <p:val>
                                            <p:strVal val="#ppt_w"/>
                                          </p:val>
                                        </p:tav>
                                      </p:tavLst>
                                    </p:anim>
                                    <p:anim calcmode="lin" valueType="num">
                                      <p:cBhvr>
                                        <p:cTn id="30" dur="1000" fill="hold"/>
                                        <p:tgtEl>
                                          <p:spTgt spid="17412">
                                            <p:txEl>
                                              <p:pRg st="7" end="7"/>
                                            </p:txEl>
                                          </p:spTgt>
                                        </p:tgtEl>
                                        <p:attrNameLst>
                                          <p:attrName>ppt_h</p:attrName>
                                        </p:attrNameLst>
                                      </p:cBhvr>
                                      <p:tavLst>
                                        <p:tav tm="0">
                                          <p:val>
                                            <p:fltVal val="0"/>
                                          </p:val>
                                        </p:tav>
                                        <p:tav tm="100000">
                                          <p:val>
                                            <p:strVal val="#ppt_h"/>
                                          </p:val>
                                        </p:tav>
                                      </p:tavLst>
                                    </p:anim>
                                    <p:anim calcmode="lin" valueType="num">
                                      <p:cBhvr>
                                        <p:cTn id="31" dur="1000" fill="hold"/>
                                        <p:tgtEl>
                                          <p:spTgt spid="17412">
                                            <p:txEl>
                                              <p:pRg st="7" end="7"/>
                                            </p:txEl>
                                          </p:spTgt>
                                        </p:tgtEl>
                                        <p:attrNameLst>
                                          <p:attrName>style.rotation</p:attrName>
                                        </p:attrNameLst>
                                      </p:cBhvr>
                                      <p:tavLst>
                                        <p:tav tm="0">
                                          <p:val>
                                            <p:fltVal val="90"/>
                                          </p:val>
                                        </p:tav>
                                        <p:tav tm="100000">
                                          <p:val>
                                            <p:fltVal val="0"/>
                                          </p:val>
                                        </p:tav>
                                      </p:tavLst>
                                    </p:anim>
                                    <p:animEffect transition="in" filter="fade">
                                      <p:cBhvr>
                                        <p:cTn id="32" dur="1000"/>
                                        <p:tgtEl>
                                          <p:spTgt spid="1741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412">
                                            <p:txEl>
                                              <p:pRg st="10" end="10"/>
                                            </p:txEl>
                                          </p:spTgt>
                                        </p:tgtEl>
                                        <p:attrNameLst>
                                          <p:attrName>style.visibility</p:attrName>
                                        </p:attrNameLst>
                                      </p:cBhvr>
                                      <p:to>
                                        <p:strVal val="visible"/>
                                      </p:to>
                                    </p:set>
                                    <p:anim calcmode="lin" valueType="num">
                                      <p:cBhvr additive="base">
                                        <p:cTn id="37" dur="500" fill="hold"/>
                                        <p:tgtEl>
                                          <p:spTgt spid="1741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2">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7412">
                                            <p:txEl>
                                              <p:pRg st="11" end="11"/>
                                            </p:txEl>
                                          </p:spTgt>
                                        </p:tgtEl>
                                        <p:attrNameLst>
                                          <p:attrName>style.visibility</p:attrName>
                                        </p:attrNameLst>
                                      </p:cBhvr>
                                      <p:to>
                                        <p:strVal val="visible"/>
                                      </p:to>
                                    </p:set>
                                    <p:anim calcmode="lin" valueType="num">
                                      <p:cBhvr additive="base">
                                        <p:cTn id="41" dur="500" fill="hold"/>
                                        <p:tgtEl>
                                          <p:spTgt spid="17412">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41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7412">
                                            <p:txEl>
                                              <p:pRg st="12" end="12"/>
                                            </p:txEl>
                                          </p:spTgt>
                                        </p:tgtEl>
                                        <p:attrNameLst>
                                          <p:attrName>style.visibility</p:attrName>
                                        </p:attrNameLst>
                                      </p:cBhvr>
                                      <p:to>
                                        <p:strVal val="visible"/>
                                      </p:to>
                                    </p:set>
                                    <p:animEffect transition="in" filter="fade">
                                      <p:cBhvr>
                                        <p:cTn id="47" dur="1000"/>
                                        <p:tgtEl>
                                          <p:spTgt spid="17412">
                                            <p:txEl>
                                              <p:pRg st="12" end="12"/>
                                            </p:txEl>
                                          </p:spTgt>
                                        </p:tgtEl>
                                      </p:cBhvr>
                                    </p:animEffect>
                                    <p:anim calcmode="lin" valueType="num">
                                      <p:cBhvr>
                                        <p:cTn id="48" dur="1000" fill="hold"/>
                                        <p:tgtEl>
                                          <p:spTgt spid="17412">
                                            <p:txEl>
                                              <p:pRg st="12" end="12"/>
                                            </p:txEl>
                                          </p:spTgt>
                                        </p:tgtEl>
                                        <p:attrNameLst>
                                          <p:attrName>ppt_x</p:attrName>
                                        </p:attrNameLst>
                                      </p:cBhvr>
                                      <p:tavLst>
                                        <p:tav tm="0">
                                          <p:val>
                                            <p:strVal val="#ppt_x"/>
                                          </p:val>
                                        </p:tav>
                                        <p:tav tm="100000">
                                          <p:val>
                                            <p:strVal val="#ppt_x"/>
                                          </p:val>
                                        </p:tav>
                                      </p:tavLst>
                                    </p:anim>
                                    <p:anim calcmode="lin" valueType="num">
                                      <p:cBhvr>
                                        <p:cTn id="49" dur="1000" fill="hold"/>
                                        <p:tgtEl>
                                          <p:spTgt spid="1741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5886450" cy="6858000"/>
          </a:xfrm>
          <a:prstGeom prst="rect">
            <a:avLst/>
          </a:prstGeom>
          <a:solidFill>
            <a:schemeClr val="accent5">
              <a:lumMod val="7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p:cNvSpPr/>
          <p:nvPr/>
        </p:nvSpPr>
        <p:spPr>
          <a:xfrm>
            <a:off x="5638800" y="0"/>
            <a:ext cx="457200" cy="6858000"/>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4996" name="Title 1"/>
          <p:cNvSpPr>
            <a:spLocks noGrp="1"/>
          </p:cNvSpPr>
          <p:nvPr>
            <p:ph type="title"/>
          </p:nvPr>
        </p:nvSpPr>
        <p:spPr>
          <a:xfrm>
            <a:off x="0" y="1143000"/>
            <a:ext cx="5638800" cy="1524000"/>
          </a:xfrm>
        </p:spPr>
        <p:txBody>
          <a:bodyPr/>
          <a:lstStyle/>
          <a:p>
            <a:pPr fontAlgn="auto">
              <a:spcAft>
                <a:spcPts val="0"/>
              </a:spcAft>
              <a:defRPr/>
            </a:pPr>
            <a:r>
              <a:rPr lang="en-US" altLang="en-US" dirty="0">
                <a:solidFill>
                  <a:schemeClr val="bg1"/>
                </a:solidFill>
                <a:latin typeface="Arial Black" panose="020B0A04020102020204" pitchFamily="34" charset="0"/>
              </a:rPr>
              <a:t>The Rotary Foundation Funds</a:t>
            </a:r>
          </a:p>
        </p:txBody>
      </p:sp>
      <p:sp>
        <p:nvSpPr>
          <p:cNvPr id="84997" name="Content Placeholder 2"/>
          <p:cNvSpPr>
            <a:spLocks noGrp="1"/>
          </p:cNvSpPr>
          <p:nvPr>
            <p:ph idx="1"/>
          </p:nvPr>
        </p:nvSpPr>
        <p:spPr>
          <a:xfrm>
            <a:off x="0" y="3429000"/>
            <a:ext cx="5638800" cy="2362200"/>
          </a:xfrm>
        </p:spPr>
        <p:txBody>
          <a:bodyPr rtlCol="0">
            <a:normAutofit lnSpcReduction="10000"/>
          </a:bodyPr>
          <a:lstStyle/>
          <a:p>
            <a:pPr fontAlgn="auto">
              <a:defRPr/>
            </a:pPr>
            <a:r>
              <a:rPr lang="en-US" altLang="en-US" sz="4000">
                <a:solidFill>
                  <a:schemeClr val="bg1"/>
                </a:solidFill>
                <a:latin typeface="Arial Black" panose="020B0A04020102020204" pitchFamily="34" charset="0"/>
              </a:rPr>
              <a:t>Annual Fund</a:t>
            </a:r>
          </a:p>
          <a:p>
            <a:pPr fontAlgn="auto">
              <a:defRPr/>
            </a:pPr>
            <a:r>
              <a:rPr lang="en-US" altLang="en-US" sz="4000">
                <a:solidFill>
                  <a:schemeClr val="bg1"/>
                </a:solidFill>
                <a:latin typeface="Arial Black" panose="020B0A04020102020204" pitchFamily="34" charset="0"/>
              </a:rPr>
              <a:t>Endowment Fund</a:t>
            </a:r>
          </a:p>
          <a:p>
            <a:pPr fontAlgn="auto">
              <a:defRPr/>
            </a:pPr>
            <a:r>
              <a:rPr lang="en-US" altLang="en-US" sz="4000">
                <a:solidFill>
                  <a:schemeClr val="bg1"/>
                </a:solidFill>
                <a:latin typeface="Arial Black" panose="020B0A04020102020204" pitchFamily="34" charset="0"/>
              </a:rPr>
              <a:t>Polio</a:t>
            </a:r>
          </a:p>
          <a:p>
            <a:pPr fontAlgn="auto">
              <a:defRPr/>
            </a:pPr>
            <a:endParaRPr lang="en-US" altLang="en-US" sz="4000">
              <a:solidFill>
                <a:schemeClr val="bg1"/>
              </a:solidFill>
              <a:latin typeface="Arial Black" panose="020B0A04020102020204" pitchFamily="34" charset="0"/>
            </a:endParaRPr>
          </a:p>
        </p:txBody>
      </p:sp>
      <p:pic>
        <p:nvPicPr>
          <p:cNvPr id="91142"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5980113"/>
            <a:ext cx="1449388"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8" y="6065838"/>
            <a:ext cx="1878012"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sz="quarter"/>
          </p:nvPr>
        </p:nvSpPr>
        <p:spPr>
          <a:xfrm>
            <a:off x="-457200" y="304800"/>
            <a:ext cx="10134600" cy="1143000"/>
          </a:xfrm>
        </p:spPr>
        <p:txBody>
          <a:bodyPr/>
          <a:lstStyle/>
          <a:p>
            <a:pPr eaLnBrk="1" hangingPunct="1"/>
            <a:r>
              <a:rPr lang="en-US" altLang="en-US" sz="4200" b="1"/>
              <a:t>Three Needs, Three Ways of Giving</a:t>
            </a:r>
            <a:r>
              <a:rPr lang="en-US" altLang="en-US" sz="4200"/>
              <a:t> </a:t>
            </a:r>
          </a:p>
        </p:txBody>
      </p:sp>
      <p:sp>
        <p:nvSpPr>
          <p:cNvPr id="20483" name="Rectangle 3"/>
          <p:cNvSpPr>
            <a:spLocks noGrp="1" noChangeArrowheads="1"/>
          </p:cNvSpPr>
          <p:nvPr>
            <p:ph sz="quarter" idx="3"/>
          </p:nvPr>
        </p:nvSpPr>
        <p:spPr>
          <a:xfrm>
            <a:off x="3048000" y="4876800"/>
            <a:ext cx="3048000" cy="1066800"/>
          </a:xfrm>
        </p:spPr>
        <p:txBody>
          <a:bodyPr/>
          <a:lstStyle/>
          <a:p>
            <a:pPr algn="ctr" eaLnBrk="1" hangingPunct="1">
              <a:buFontTx/>
              <a:buNone/>
            </a:pPr>
            <a:r>
              <a:rPr lang="en-US" altLang="en-US" sz="2400" b="1"/>
              <a:t>Checking Account</a:t>
            </a:r>
          </a:p>
          <a:p>
            <a:pPr algn="ctr" eaLnBrk="1" hangingPunct="1">
              <a:buFontTx/>
              <a:buNone/>
            </a:pPr>
            <a:r>
              <a:rPr lang="en-US" altLang="en-US" sz="2400" b="1"/>
              <a:t>To Support Today</a:t>
            </a:r>
          </a:p>
        </p:txBody>
      </p:sp>
      <p:sp>
        <p:nvSpPr>
          <p:cNvPr id="20484" name="Rectangle 4"/>
          <p:cNvSpPr>
            <a:spLocks noGrp="1" noChangeArrowheads="1"/>
          </p:cNvSpPr>
          <p:nvPr>
            <p:ph sz="quarter" idx="4"/>
          </p:nvPr>
        </p:nvSpPr>
        <p:spPr>
          <a:xfrm>
            <a:off x="5791200" y="4876800"/>
            <a:ext cx="3581400" cy="838200"/>
          </a:xfrm>
        </p:spPr>
        <p:txBody>
          <a:bodyPr/>
          <a:lstStyle/>
          <a:p>
            <a:pPr marL="0" indent="0" algn="ctr" eaLnBrk="1" hangingPunct="1">
              <a:buFontTx/>
              <a:buNone/>
            </a:pPr>
            <a:r>
              <a:rPr lang="en-US" altLang="en-US" sz="2400" b="1"/>
              <a:t>Savings Account</a:t>
            </a:r>
          </a:p>
          <a:p>
            <a:pPr marL="0" indent="0" algn="ctr" eaLnBrk="1" hangingPunct="1">
              <a:buFontTx/>
              <a:buNone/>
            </a:pPr>
            <a:r>
              <a:rPr lang="en-US" altLang="en-US" sz="2400" b="1"/>
              <a:t>To Secure Tomorrow</a:t>
            </a:r>
          </a:p>
        </p:txBody>
      </p:sp>
      <p:pic>
        <p:nvPicPr>
          <p:cNvPr id="93189" name="Picture 5" descr="African Child"/>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172200" y="2667000"/>
            <a:ext cx="2590800" cy="2187575"/>
          </a:xfrm>
          <a:noFill/>
          <a:ln w="12700">
            <a:solidFill>
              <a:schemeClr val="tx1"/>
            </a:solidFill>
            <a:miter lim="800000"/>
            <a:headEnd/>
            <a:tailEnd/>
          </a:ln>
        </p:spPr>
      </p:pic>
      <p:pic>
        <p:nvPicPr>
          <p:cNvPr id="93190" name="Picture 6" descr="rotarians digging a well"/>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3276600" y="2667000"/>
            <a:ext cx="2590800" cy="2189163"/>
          </a:xfrm>
          <a:noFill/>
          <a:ln w="12700">
            <a:solidFill>
              <a:schemeClr val="tx1"/>
            </a:solidFill>
            <a:miter lim="800000"/>
            <a:headEnd/>
            <a:tailEnd/>
          </a:ln>
        </p:spPr>
      </p:pic>
      <p:sp>
        <p:nvSpPr>
          <p:cNvPr id="93191" name="Text Box 9"/>
          <p:cNvSpPr txBox="1">
            <a:spLocks noChangeArrowheads="1"/>
          </p:cNvSpPr>
          <p:nvPr/>
        </p:nvSpPr>
        <p:spPr bwMode="auto">
          <a:xfrm>
            <a:off x="6324600" y="15240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solidFill>
                <a:srgbClr val="000000"/>
              </a:solidFill>
            </a:endParaRPr>
          </a:p>
        </p:txBody>
      </p:sp>
      <p:grpSp>
        <p:nvGrpSpPr>
          <p:cNvPr id="93192" name="Group 10"/>
          <p:cNvGrpSpPr>
            <a:grpSpLocks/>
          </p:cNvGrpSpPr>
          <p:nvPr/>
        </p:nvGrpSpPr>
        <p:grpSpPr bwMode="auto">
          <a:xfrm>
            <a:off x="228600" y="2667000"/>
            <a:ext cx="2667000" cy="2209800"/>
            <a:chOff x="3792" y="1152"/>
            <a:chExt cx="1824" cy="1296"/>
          </a:xfrm>
        </p:grpSpPr>
        <p:sp>
          <p:nvSpPr>
            <p:cNvPr id="93199" name="Rectangle 11"/>
            <p:cNvSpPr>
              <a:spLocks noChangeArrowheads="1"/>
            </p:cNvSpPr>
            <p:nvPr/>
          </p:nvSpPr>
          <p:spPr bwMode="auto">
            <a:xfrm>
              <a:off x="3792" y="1152"/>
              <a:ext cx="1824" cy="1296"/>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solidFill>
                  <a:srgbClr val="000000"/>
                </a:solidFill>
              </a:endParaRPr>
            </a:p>
          </p:txBody>
        </p:sp>
        <p:pic>
          <p:nvPicPr>
            <p:cNvPr id="93200" name="Picture 12" descr="polio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0" y="1200"/>
              <a:ext cx="1728" cy="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1" name="Text Box 13"/>
          <p:cNvSpPr txBox="1">
            <a:spLocks noChangeArrowheads="1"/>
          </p:cNvSpPr>
          <p:nvPr/>
        </p:nvSpPr>
        <p:spPr bwMode="auto">
          <a:xfrm>
            <a:off x="304800" y="48768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400" b="1">
                <a:solidFill>
                  <a:srgbClr val="000000"/>
                </a:solidFill>
              </a:rPr>
              <a:t>End Polio Now</a:t>
            </a:r>
          </a:p>
        </p:txBody>
      </p:sp>
      <p:pic>
        <p:nvPicPr>
          <p:cNvPr id="93194" name="Picture 14" descr="PolioPlus-Logo"/>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1219200"/>
            <a:ext cx="198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5"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21075" y="1382713"/>
            <a:ext cx="2025650"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6"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86525" y="1431925"/>
            <a:ext cx="1962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7" name="Picture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20000" y="5980113"/>
            <a:ext cx="1449388"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88" y="6065838"/>
            <a:ext cx="1878012"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91">
                                            <p:txEl>
                                              <p:pRg st="0" end="0"/>
                                            </p:txEl>
                                          </p:spTgt>
                                        </p:tgtEl>
                                        <p:attrNameLst>
                                          <p:attrName>style.visibility</p:attrName>
                                        </p:attrNameLst>
                                      </p:cBhvr>
                                      <p:to>
                                        <p:strVal val="visible"/>
                                      </p:to>
                                    </p:set>
                                    <p:anim calcmode="lin" valueType="num">
                                      <p:cBhvr additive="base">
                                        <p:cTn id="7" dur="500" fill="hold"/>
                                        <p:tgtEl>
                                          <p:spTgt spid="20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0" end="0"/>
                                            </p:txEl>
                                          </p:spTgt>
                                        </p:tgtEl>
                                        <p:attrNameLst>
                                          <p:attrName>style.visibility</p:attrName>
                                        </p:attrNameLst>
                                      </p:cBhvr>
                                      <p:to>
                                        <p:strVal val="visible"/>
                                      </p:to>
                                    </p:set>
                                    <p:anim calcmode="lin" valueType="num">
                                      <p:cBhvr additive="base">
                                        <p:cTn id="13"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 calcmode="lin" valueType="num">
                                      <p:cBhvr additive="base">
                                        <p:cTn id="17"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0484">
                                            <p:txEl>
                                              <p:pRg st="0" end="0"/>
                                            </p:txEl>
                                          </p:spTgt>
                                        </p:tgtEl>
                                        <p:attrNameLst>
                                          <p:attrName>style.visibility</p:attrName>
                                        </p:attrNameLst>
                                      </p:cBhvr>
                                      <p:to>
                                        <p:strVal val="visible"/>
                                      </p:to>
                                    </p:set>
                                    <p:anim calcmode="lin" valueType="num">
                                      <p:cBhvr additive="base">
                                        <p:cTn id="23" dur="5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484">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484">
                                            <p:txEl>
                                              <p:pRg st="1" end="1"/>
                                            </p:txEl>
                                          </p:spTgt>
                                        </p:tgtEl>
                                        <p:attrNameLst>
                                          <p:attrName>style.visibility</p:attrName>
                                        </p:attrNameLst>
                                      </p:cBhvr>
                                      <p:to>
                                        <p:strVal val="visible"/>
                                      </p:to>
                                    </p:set>
                                    <p:anim calcmode="lin" valueType="num">
                                      <p:cBhvr additive="base">
                                        <p:cTn id="27" dur="500" fill="hold"/>
                                        <p:tgtEl>
                                          <p:spTgt spid="2048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48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altLang="en-US" b="1"/>
              <a:t>Foundation Funding</a:t>
            </a:r>
          </a:p>
        </p:txBody>
      </p:sp>
      <p:sp>
        <p:nvSpPr>
          <p:cNvPr id="95235" name="Rectangle 4"/>
          <p:cNvSpPr>
            <a:spLocks noChangeArrowheads="1"/>
          </p:cNvSpPr>
          <p:nvPr/>
        </p:nvSpPr>
        <p:spPr bwMode="auto">
          <a:xfrm>
            <a:off x="304800" y="2819400"/>
            <a:ext cx="2438400" cy="914400"/>
          </a:xfrm>
          <a:prstGeom prst="rect">
            <a:avLst/>
          </a:prstGeom>
          <a:gradFill rotWithShape="1">
            <a:gsLst>
              <a:gs pos="0">
                <a:srgbClr val="CAAD02"/>
              </a:gs>
              <a:gs pos="50000">
                <a:srgbClr val="EADE97"/>
              </a:gs>
              <a:gs pos="100000">
                <a:srgbClr val="CAAD02"/>
              </a:gs>
            </a:gsLst>
            <a:lin ang="2700000" scaled="1"/>
          </a:gra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a:solidFill>
                  <a:srgbClr val="000000"/>
                </a:solidFill>
              </a:rPr>
              <a:t>Contributions</a:t>
            </a:r>
          </a:p>
        </p:txBody>
      </p:sp>
      <p:sp>
        <p:nvSpPr>
          <p:cNvPr id="95236" name="Line 5"/>
          <p:cNvSpPr>
            <a:spLocks noChangeShapeType="1"/>
          </p:cNvSpPr>
          <p:nvPr/>
        </p:nvSpPr>
        <p:spPr bwMode="auto">
          <a:xfrm flipV="1">
            <a:off x="2743200" y="2362200"/>
            <a:ext cx="1295400"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37" name="Line 6"/>
          <p:cNvSpPr>
            <a:spLocks noChangeShapeType="1"/>
          </p:cNvSpPr>
          <p:nvPr/>
        </p:nvSpPr>
        <p:spPr bwMode="auto">
          <a:xfrm flipV="1">
            <a:off x="2743200" y="3276600"/>
            <a:ext cx="1676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38" name="Line 7"/>
          <p:cNvSpPr>
            <a:spLocks noChangeShapeType="1"/>
          </p:cNvSpPr>
          <p:nvPr/>
        </p:nvSpPr>
        <p:spPr bwMode="auto">
          <a:xfrm>
            <a:off x="2743200" y="3429000"/>
            <a:ext cx="1066800" cy="838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5239" name="Picture 10" descr="PolioPlus-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6200" y="4191000"/>
            <a:ext cx="198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0" name="Line 11"/>
          <p:cNvSpPr>
            <a:spLocks noChangeShapeType="1"/>
          </p:cNvSpPr>
          <p:nvPr/>
        </p:nvSpPr>
        <p:spPr bwMode="auto">
          <a:xfrm>
            <a:off x="6019800" y="1905000"/>
            <a:ext cx="12954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41" name="Line 12"/>
          <p:cNvSpPr>
            <a:spLocks noChangeShapeType="1"/>
          </p:cNvSpPr>
          <p:nvPr/>
        </p:nvSpPr>
        <p:spPr bwMode="auto">
          <a:xfrm flipV="1">
            <a:off x="6477000" y="3200400"/>
            <a:ext cx="7620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42" name="Rectangle 14"/>
          <p:cNvSpPr>
            <a:spLocks noChangeArrowheads="1"/>
          </p:cNvSpPr>
          <p:nvPr/>
        </p:nvSpPr>
        <p:spPr bwMode="auto">
          <a:xfrm>
            <a:off x="7315200" y="2362200"/>
            <a:ext cx="16002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i="1">
                <a:solidFill>
                  <a:srgbClr val="000000"/>
                </a:solidFill>
              </a:rPr>
              <a:t>SHARE</a:t>
            </a:r>
            <a:r>
              <a:rPr lang="en-US" altLang="en-US" sz="2800" b="1">
                <a:solidFill>
                  <a:srgbClr val="000000"/>
                </a:solidFill>
              </a:rPr>
              <a:t> </a:t>
            </a:r>
          </a:p>
          <a:p>
            <a:pPr algn="ctr">
              <a:spcBef>
                <a:spcPct val="0"/>
              </a:spcBef>
              <a:buFontTx/>
              <a:buNone/>
            </a:pPr>
            <a:r>
              <a:rPr lang="en-US" altLang="en-US" sz="2800" b="1">
                <a:solidFill>
                  <a:srgbClr val="000000"/>
                </a:solidFill>
              </a:rPr>
              <a:t>System</a:t>
            </a:r>
          </a:p>
        </p:txBody>
      </p:sp>
      <p:sp>
        <p:nvSpPr>
          <p:cNvPr id="95243" name="Text Box 15"/>
          <p:cNvSpPr txBox="1">
            <a:spLocks noChangeArrowheads="1"/>
          </p:cNvSpPr>
          <p:nvPr/>
        </p:nvSpPr>
        <p:spPr bwMode="auto">
          <a:xfrm rot="1337878">
            <a:off x="5867400" y="1676400"/>
            <a:ext cx="1998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000" b="1">
                <a:solidFill>
                  <a:srgbClr val="000000"/>
                </a:solidFill>
              </a:rPr>
              <a:t>Contributions</a:t>
            </a:r>
          </a:p>
        </p:txBody>
      </p:sp>
      <p:sp>
        <p:nvSpPr>
          <p:cNvPr id="95244" name="Text Box 16"/>
          <p:cNvSpPr txBox="1">
            <a:spLocks noChangeArrowheads="1"/>
          </p:cNvSpPr>
          <p:nvPr/>
        </p:nvSpPr>
        <p:spPr bwMode="auto">
          <a:xfrm rot="-1632575">
            <a:off x="6248400" y="3429000"/>
            <a:ext cx="170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000" b="1">
                <a:solidFill>
                  <a:srgbClr val="000000"/>
                </a:solidFill>
              </a:rPr>
              <a:t>Earnings</a:t>
            </a:r>
          </a:p>
        </p:txBody>
      </p:sp>
      <p:pic>
        <p:nvPicPr>
          <p:cNvPr id="9524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83050" y="1316038"/>
            <a:ext cx="18605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5175" y="2706688"/>
            <a:ext cx="18669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7" name="Picture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5980113"/>
            <a:ext cx="1449388"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88" y="6065838"/>
            <a:ext cx="1878012"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6988" y="0"/>
            <a:ext cx="5886450" cy="6858000"/>
          </a:xfrm>
          <a:prstGeom prst="rect">
            <a:avLst/>
          </a:prstGeom>
          <a:solidFill>
            <a:schemeClr val="accent5">
              <a:lumMod val="7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p:cNvSpPr/>
          <p:nvPr/>
        </p:nvSpPr>
        <p:spPr>
          <a:xfrm>
            <a:off x="5638800" y="0"/>
            <a:ext cx="457200" cy="6858000"/>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4996" name="Title 1"/>
          <p:cNvSpPr>
            <a:spLocks noGrp="1"/>
          </p:cNvSpPr>
          <p:nvPr>
            <p:ph type="title"/>
          </p:nvPr>
        </p:nvSpPr>
        <p:spPr>
          <a:xfrm>
            <a:off x="0" y="1143000"/>
            <a:ext cx="5638800" cy="1524000"/>
          </a:xfrm>
        </p:spPr>
        <p:txBody>
          <a:bodyPr/>
          <a:lstStyle/>
          <a:p>
            <a:pPr fontAlgn="auto">
              <a:spcAft>
                <a:spcPts val="0"/>
              </a:spcAft>
              <a:defRPr/>
            </a:pPr>
            <a:r>
              <a:rPr lang="en-US" altLang="en-US">
                <a:solidFill>
                  <a:schemeClr val="bg1"/>
                </a:solidFill>
                <a:latin typeface="Arial Black" panose="020B0A04020102020204" pitchFamily="34" charset="0"/>
              </a:rPr>
              <a:t>What is The Rotary Foundation?</a:t>
            </a:r>
          </a:p>
        </p:txBody>
      </p:sp>
      <p:sp>
        <p:nvSpPr>
          <p:cNvPr id="118789" name="Content Placeholder 2"/>
          <p:cNvSpPr>
            <a:spLocks noGrp="1"/>
          </p:cNvSpPr>
          <p:nvPr>
            <p:ph idx="1"/>
          </p:nvPr>
        </p:nvSpPr>
        <p:spPr>
          <a:xfrm>
            <a:off x="-106363" y="2743200"/>
            <a:ext cx="6153151" cy="2362200"/>
          </a:xfrm>
        </p:spPr>
        <p:txBody>
          <a:bodyPr/>
          <a:lstStyle/>
          <a:p>
            <a:r>
              <a:rPr lang="en-US" altLang="en-US" sz="6000">
                <a:solidFill>
                  <a:schemeClr val="bg1"/>
                </a:solidFill>
                <a:latin typeface="Arial Black" panose="020B0A04020102020204" pitchFamily="34" charset="0"/>
              </a:rPr>
              <a:t>Annual Fund</a:t>
            </a:r>
          </a:p>
          <a:p>
            <a:endParaRPr lang="en-US" altLang="en-US" sz="4000">
              <a:solidFill>
                <a:schemeClr val="bg1"/>
              </a:solidFill>
              <a:latin typeface="Arial Black" panose="020B0A04020102020204" pitchFamily="34" charset="0"/>
            </a:endParaRPr>
          </a:p>
        </p:txBody>
      </p:sp>
      <p:pic>
        <p:nvPicPr>
          <p:cNvPr id="11879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5980113"/>
            <a:ext cx="1449388"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8" y="6065838"/>
            <a:ext cx="1878012"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137150"/>
            <a:ext cx="9144000" cy="95885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97283"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altLang="en-US" sz="4000">
                <a:latin typeface="Arial Narrow" panose="020B0606020202030204" pitchFamily="34" charset="0"/>
                <a:ea typeface="Arial Narrow" panose="020B0606020202030204" pitchFamily="34" charset="0"/>
                <a:cs typeface="Arial Narrow" panose="020B0606020202030204" pitchFamily="34" charset="0"/>
              </a:rPr>
              <a:t>HOW WE FUND PROGRAMS</a:t>
            </a:r>
          </a:p>
        </p:txBody>
      </p:sp>
      <p:pic>
        <p:nvPicPr>
          <p:cNvPr id="97284" name="Picture 9" descr="\\RI-FS13\RotaryShared\BM Images\Brian King\New Areas of Focus Images\20090331_LK_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111250"/>
            <a:ext cx="6308725"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8" descr="\\RI-FS13\RotaryShared\BM Images\Brian King\New Areas of Focus Images\DAF_SCHOOLS_LES_CAYES-25.jpg"/>
          <p:cNvPicPr>
            <a:picLocks noChangeAspect="1" noChangeArrowheads="1"/>
          </p:cNvPicPr>
          <p:nvPr/>
        </p:nvPicPr>
        <p:blipFill>
          <a:blip r:embed="rId4">
            <a:extLst>
              <a:ext uri="{28A0092B-C50C-407E-A947-70E740481C1C}">
                <a14:useLocalDpi xmlns:a14="http://schemas.microsoft.com/office/drawing/2010/main" val="0"/>
              </a:ext>
            </a:extLst>
          </a:blip>
          <a:srcRect l="2" r="26569"/>
          <a:stretch>
            <a:fillRect/>
          </a:stretch>
        </p:blipFill>
        <p:spPr bwMode="auto">
          <a:xfrm>
            <a:off x="4572000" y="1108075"/>
            <a:ext cx="45720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Rectangle 2"/>
          <p:cNvSpPr txBox="1">
            <a:spLocks noChangeArrowheads="1"/>
          </p:cNvSpPr>
          <p:nvPr/>
        </p:nvSpPr>
        <p:spPr bwMode="auto">
          <a:xfrm>
            <a:off x="914400" y="4800600"/>
            <a:ext cx="74676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9985" tIns="64993" rIns="129985" bIns="64993" anchor="ctr"/>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400">
                <a:solidFill>
                  <a:srgbClr val="FFFFFF"/>
                </a:solidFill>
                <a:latin typeface="Arial Narrow" panose="020B0606020202030204" pitchFamily="34" charset="0"/>
                <a:ea typeface="MS PGothic" panose="020B0600070205080204" pitchFamily="34" charset="-128"/>
                <a:cs typeface="Arial Narrow" panose="020B0606020202030204" pitchFamily="34" charset="0"/>
              </a:rPr>
              <a:t>The Annual Fund-</a:t>
            </a:r>
            <a:r>
              <a:rPr lang="en-US" altLang="en-US" sz="4400" i="1">
                <a:solidFill>
                  <a:srgbClr val="FFFFFF"/>
                </a:solidFill>
                <a:latin typeface="Arial Narrow" panose="020B0606020202030204" pitchFamily="34" charset="0"/>
                <a:ea typeface="MS PGothic" panose="020B0600070205080204" pitchFamily="34" charset="-128"/>
                <a:cs typeface="Arial Narrow" panose="020B0606020202030204" pitchFamily="34" charset="0"/>
              </a:rPr>
              <a:t>SHARE</a:t>
            </a:r>
            <a:r>
              <a:rPr lang="en-US" altLang="en-US" sz="4400">
                <a:solidFill>
                  <a:srgbClr val="FFFFFF"/>
                </a:solidFill>
                <a:latin typeface="Arial Narrow" panose="020B0606020202030204" pitchFamily="34" charset="0"/>
                <a:ea typeface="MS PGothic" panose="020B0600070205080204" pitchFamily="34" charset="-128"/>
                <a:cs typeface="Arial Narrow" panose="020B0606020202030204" pitchFamily="34" charset="0"/>
              </a:rPr>
              <a:t> System</a:t>
            </a:r>
          </a:p>
        </p:txBody>
      </p:sp>
      <p:sp>
        <p:nvSpPr>
          <p:cNvPr id="9" name="Rectangle 8"/>
          <p:cNvSpPr/>
          <p:nvPr/>
        </p:nvSpPr>
        <p:spPr>
          <a:xfrm>
            <a:off x="533400" y="4114800"/>
            <a:ext cx="3352800" cy="914400"/>
          </a:xfrm>
          <a:prstGeom prst="rect">
            <a:avLst/>
          </a:prstGeom>
          <a:solidFill>
            <a:schemeClr val="tx1">
              <a:lumMod val="20000"/>
              <a:lumOff val="80000"/>
              <a:alpha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rgbClr val="005DAA"/>
                </a:solidFill>
              </a:rPr>
              <a:t>50% District Designated Funds (DDF)</a:t>
            </a:r>
          </a:p>
        </p:txBody>
      </p:sp>
      <p:sp>
        <p:nvSpPr>
          <p:cNvPr id="10" name="Rectangle 9"/>
          <p:cNvSpPr/>
          <p:nvPr/>
        </p:nvSpPr>
        <p:spPr>
          <a:xfrm>
            <a:off x="5181600" y="4114800"/>
            <a:ext cx="3352800" cy="914400"/>
          </a:xfrm>
          <a:prstGeom prst="rect">
            <a:avLst/>
          </a:prstGeom>
          <a:solidFill>
            <a:schemeClr val="tx1">
              <a:lumMod val="20000"/>
              <a:lumOff val="80000"/>
              <a:alpha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rgbClr val="005DAA"/>
                </a:solidFill>
              </a:rPr>
              <a:t>50% World Fund</a:t>
            </a:r>
          </a:p>
        </p:txBody>
      </p:sp>
      <p:pic>
        <p:nvPicPr>
          <p:cNvPr id="97289"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6065838"/>
            <a:ext cx="1296988"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60463"/>
            <a:ext cx="9190038" cy="990600"/>
          </a:xfrm>
        </p:spPr>
        <p:txBody>
          <a:bodyPr/>
          <a:lstStyle/>
          <a:p>
            <a:pPr algn="ctr" eaLnBrk="1" fontAlgn="auto" hangingPunct="1">
              <a:spcAft>
                <a:spcPts val="0"/>
              </a:spcAft>
              <a:defRPr/>
            </a:pPr>
            <a:r>
              <a:rPr lang="en-US" b="1" dirty="0"/>
              <a:t>PAUL HARRIS FELLOW</a:t>
            </a:r>
          </a:p>
        </p:txBody>
      </p:sp>
      <p:pic>
        <p:nvPicPr>
          <p:cNvPr id="120835" name="Picture 4" descr="Description: C:\Users\KingB\AppData\Local\Temp\SnipImage-{B572E618-654F-400D-AF4B-F11ACC1C5E4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76950"/>
            <a:ext cx="28956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txBox="1">
            <a:spLocks/>
          </p:cNvSpPr>
          <p:nvPr/>
        </p:nvSpPr>
        <p:spPr>
          <a:xfrm>
            <a:off x="-5638800" y="203200"/>
            <a:ext cx="9190038" cy="8382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lstStyle>
            <a:lvl1pPr algn="l" defTabSz="457200" rtl="0" eaLnBrk="1" latinLnBrk="0" hangingPunct="1">
              <a:spcBef>
                <a:spcPct val="0"/>
              </a:spcBef>
              <a:buNone/>
              <a:defRPr sz="4400" b="0" i="0" kern="1200">
                <a:solidFill>
                  <a:schemeClr val="bg1"/>
                </a:solidFill>
                <a:latin typeface="Arial Narrow"/>
                <a:ea typeface="+mj-ea"/>
                <a:cs typeface="Arial Narrow"/>
              </a:defRPr>
            </a:lvl1pPr>
          </a:lstStyle>
          <a:p>
            <a:pPr algn="r" fontAlgn="auto">
              <a:spcAft>
                <a:spcPts val="0"/>
              </a:spcAft>
              <a:defRPr/>
            </a:pPr>
            <a:r>
              <a:rPr lang="en-US" dirty="0"/>
              <a:t>       </a:t>
            </a:r>
            <a:r>
              <a:rPr lang="en-US" b="1" dirty="0"/>
              <a:t>ANNUAL FUND</a:t>
            </a:r>
          </a:p>
        </p:txBody>
      </p:sp>
      <p:pic>
        <p:nvPicPr>
          <p:cNvPr id="12083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5980113"/>
            <a:ext cx="1449388"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7938" y="2111375"/>
            <a:ext cx="9144001"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lstStyle>
            <a:lvl1pPr algn="l" defTabSz="457200" rtl="0" eaLnBrk="0" fontAlgn="base" hangingPunct="0">
              <a:spcBef>
                <a:spcPct val="0"/>
              </a:spcBef>
              <a:spcAft>
                <a:spcPct val="0"/>
              </a:spcAft>
              <a:defRPr sz="4400" b="0" i="0" kern="1200">
                <a:solidFill>
                  <a:schemeClr val="bg1"/>
                </a:solidFill>
                <a:latin typeface="Arial Narrow"/>
                <a:ea typeface="+mj-ea"/>
                <a:cs typeface="Arial Narrow"/>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algn="ctr" eaLnBrk="1" fontAlgn="auto" hangingPunct="1">
              <a:spcAft>
                <a:spcPts val="0"/>
              </a:spcAft>
              <a:defRPr/>
            </a:pPr>
            <a:r>
              <a:rPr lang="en-US" b="1" dirty="0"/>
              <a:t>MULTIPLE PAUL HARRIS FELLOW</a:t>
            </a:r>
          </a:p>
        </p:txBody>
      </p:sp>
      <p:sp>
        <p:nvSpPr>
          <p:cNvPr id="7" name="Title 1"/>
          <p:cNvSpPr txBox="1">
            <a:spLocks/>
          </p:cNvSpPr>
          <p:nvPr/>
        </p:nvSpPr>
        <p:spPr>
          <a:xfrm>
            <a:off x="0" y="3059113"/>
            <a:ext cx="9190038"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lstStyle>
            <a:lvl1pPr algn="l" defTabSz="457200" rtl="0" eaLnBrk="0" fontAlgn="base" hangingPunct="0">
              <a:spcBef>
                <a:spcPct val="0"/>
              </a:spcBef>
              <a:spcAft>
                <a:spcPct val="0"/>
              </a:spcAft>
              <a:defRPr sz="4400" b="0" i="0" kern="1200">
                <a:solidFill>
                  <a:schemeClr val="bg1"/>
                </a:solidFill>
                <a:latin typeface="Arial Narrow"/>
                <a:ea typeface="+mj-ea"/>
                <a:cs typeface="Arial Narrow"/>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algn="ctr" eaLnBrk="1" fontAlgn="auto" hangingPunct="1">
              <a:spcAft>
                <a:spcPts val="0"/>
              </a:spcAft>
              <a:defRPr/>
            </a:pPr>
            <a:r>
              <a:rPr lang="en-US" b="1" dirty="0"/>
              <a:t>PAUL HARRIS SOCIETY</a:t>
            </a:r>
          </a:p>
        </p:txBody>
      </p:sp>
      <p:sp>
        <p:nvSpPr>
          <p:cNvPr id="10" name="Title 1"/>
          <p:cNvSpPr txBox="1">
            <a:spLocks/>
          </p:cNvSpPr>
          <p:nvPr/>
        </p:nvSpPr>
        <p:spPr>
          <a:xfrm>
            <a:off x="-14288" y="3983038"/>
            <a:ext cx="9182101"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lstStyle>
            <a:lvl1pPr algn="l" defTabSz="457200" rtl="0" eaLnBrk="0" fontAlgn="base" hangingPunct="0">
              <a:spcBef>
                <a:spcPct val="0"/>
              </a:spcBef>
              <a:spcAft>
                <a:spcPct val="0"/>
              </a:spcAft>
              <a:defRPr sz="4400" b="0" i="0" kern="1200">
                <a:solidFill>
                  <a:schemeClr val="bg1"/>
                </a:solidFill>
                <a:latin typeface="Arial Narrow"/>
                <a:ea typeface="+mj-ea"/>
                <a:cs typeface="Arial Narrow"/>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algn="ctr" eaLnBrk="1" fontAlgn="auto" hangingPunct="1">
              <a:spcAft>
                <a:spcPts val="0"/>
              </a:spcAft>
              <a:defRPr/>
            </a:pPr>
            <a:r>
              <a:rPr lang="en-US" b="1" dirty="0"/>
              <a:t>MAJOR DONOR</a:t>
            </a:r>
          </a:p>
        </p:txBody>
      </p:sp>
      <p:sp>
        <p:nvSpPr>
          <p:cNvPr id="9" name="Title 1"/>
          <p:cNvSpPr txBox="1">
            <a:spLocks/>
          </p:cNvSpPr>
          <p:nvPr/>
        </p:nvSpPr>
        <p:spPr>
          <a:xfrm>
            <a:off x="-7938" y="4973638"/>
            <a:ext cx="9190038"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lstStyle>
            <a:lvl1pPr algn="l" defTabSz="457200" rtl="0" eaLnBrk="0" fontAlgn="base" hangingPunct="0">
              <a:spcBef>
                <a:spcPct val="0"/>
              </a:spcBef>
              <a:spcAft>
                <a:spcPct val="0"/>
              </a:spcAft>
              <a:defRPr sz="4400" b="0" i="0" kern="1200">
                <a:solidFill>
                  <a:schemeClr val="bg1"/>
                </a:solidFill>
                <a:latin typeface="Arial Narrow"/>
                <a:ea typeface="+mj-ea"/>
                <a:cs typeface="Arial Narrow"/>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algn="ctr" eaLnBrk="1" fontAlgn="auto" hangingPunct="1">
              <a:spcAft>
                <a:spcPts val="0"/>
              </a:spcAft>
              <a:defRPr/>
            </a:pPr>
            <a:r>
              <a:rPr lang="en-US" b="1" dirty="0"/>
              <a:t>ARCH KLUMPH SOCIETY</a:t>
            </a:r>
          </a:p>
        </p:txBody>
      </p:sp>
    </p:spTree>
  </p:cSld>
  <p:clrMapOvr>
    <a:masterClrMapping/>
  </p:clrMapOvr>
</p:sld>
</file>

<file path=ppt/theme/theme1.xml><?xml version="1.0" encoding="utf-8"?>
<a:theme xmlns:a="http://schemas.openxmlformats.org/drawingml/2006/main" name="worldc">
  <a:themeElements>
    <a:clrScheme name="">
      <a:dk1>
        <a:srgbClr val="000000"/>
      </a:dk1>
      <a:lt1>
        <a:srgbClr val="C1CEFF"/>
      </a:lt1>
      <a:dk2>
        <a:srgbClr val="114FFB"/>
      </a:dk2>
      <a:lt2>
        <a:srgbClr val="8901F3"/>
      </a:lt2>
      <a:accent1>
        <a:srgbClr val="618FFD"/>
      </a:accent1>
      <a:accent2>
        <a:srgbClr val="00DFCA"/>
      </a:accent2>
      <a:accent3>
        <a:srgbClr val="DDE3FF"/>
      </a:accent3>
      <a:accent4>
        <a:srgbClr val="000000"/>
      </a:accent4>
      <a:accent5>
        <a:srgbClr val="B7C6FE"/>
      </a:accent5>
      <a:accent6>
        <a:srgbClr val="00CAB7"/>
      </a:accent6>
      <a:hlink>
        <a:srgbClr val="DC0081"/>
      </a:hlink>
      <a:folHlink>
        <a:srgbClr val="FFFFFF"/>
      </a:folHlink>
    </a:clrScheme>
    <a:fontScheme name="world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orldc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orld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worldc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orldc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orldc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orldc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worldc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I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worldc">
  <a:themeElements>
    <a:clrScheme name="">
      <a:dk1>
        <a:srgbClr val="000000"/>
      </a:dk1>
      <a:lt1>
        <a:srgbClr val="C1CEFF"/>
      </a:lt1>
      <a:dk2>
        <a:srgbClr val="114FFB"/>
      </a:dk2>
      <a:lt2>
        <a:srgbClr val="8901F3"/>
      </a:lt2>
      <a:accent1>
        <a:srgbClr val="618FFD"/>
      </a:accent1>
      <a:accent2>
        <a:srgbClr val="00DFCA"/>
      </a:accent2>
      <a:accent3>
        <a:srgbClr val="DDE3FF"/>
      </a:accent3>
      <a:accent4>
        <a:srgbClr val="000000"/>
      </a:accent4>
      <a:accent5>
        <a:srgbClr val="B7C6FE"/>
      </a:accent5>
      <a:accent6>
        <a:srgbClr val="00CAB7"/>
      </a:accent6>
      <a:hlink>
        <a:srgbClr val="DC0081"/>
      </a:hlink>
      <a:folHlink>
        <a:srgbClr val="FFFFFF"/>
      </a:folHlink>
    </a:clrScheme>
    <a:fontScheme name="world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orldc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orld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worldc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orldc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orldc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orldc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worldc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c:\powerpnt\template\clrovrhd\worldc.ppt</Template>
  <TotalTime>2839</TotalTime>
  <Pages>41</Pages>
  <Words>1708</Words>
  <Application>Microsoft Office PowerPoint</Application>
  <PresentationFormat>On-screen Show (4:3)</PresentationFormat>
  <Paragraphs>192</Paragraphs>
  <Slides>18</Slides>
  <Notes>18</Notes>
  <HiddenSlides>0</HiddenSlides>
  <MMClips>0</MMClips>
  <ScaleCrop>false</ScaleCrop>
  <HeadingPairs>
    <vt:vector size="6" baseType="variant">
      <vt:variant>
        <vt:lpstr>Fonts Used</vt:lpstr>
      </vt:variant>
      <vt:variant>
        <vt:i4>15</vt:i4>
      </vt:variant>
      <vt:variant>
        <vt:lpstr>Theme</vt:lpstr>
      </vt:variant>
      <vt:variant>
        <vt:i4>10</vt:i4>
      </vt:variant>
      <vt:variant>
        <vt:lpstr>Slide Titles</vt:lpstr>
      </vt:variant>
      <vt:variant>
        <vt:i4>18</vt:i4>
      </vt:variant>
    </vt:vector>
  </HeadingPairs>
  <TitlesOfParts>
    <vt:vector size="43" baseType="lpstr">
      <vt:lpstr>MS PGothic</vt:lpstr>
      <vt:lpstr>Arial</vt:lpstr>
      <vt:lpstr>Arial Black</vt:lpstr>
      <vt:lpstr>Arial Narrow</vt:lpstr>
      <vt:lpstr>Arial Narrow Bold</vt:lpstr>
      <vt:lpstr>Calibri</vt:lpstr>
      <vt:lpstr>Century Gothic</vt:lpstr>
      <vt:lpstr>Georgia</vt:lpstr>
      <vt:lpstr>Monotype Sorts</vt:lpstr>
      <vt:lpstr>Tahoma</vt:lpstr>
      <vt:lpstr>Times</vt:lpstr>
      <vt:lpstr>Times New Roman</vt:lpstr>
      <vt:lpstr>Wingdings</vt:lpstr>
      <vt:lpstr>Wingdings 3</vt:lpstr>
      <vt:lpstr>ヒラギノ角ゴ Pro W3</vt:lpstr>
      <vt:lpstr>worldc</vt:lpstr>
      <vt:lpstr>Custom Design</vt:lpstr>
      <vt:lpstr>RICommunications_white</vt:lpstr>
      <vt:lpstr>1_Custom Design</vt:lpstr>
      <vt:lpstr>2_Custom Design</vt:lpstr>
      <vt:lpstr>3_Custom Design</vt:lpstr>
      <vt:lpstr>4_Custom Design</vt:lpstr>
      <vt:lpstr>1_worldc</vt:lpstr>
      <vt:lpstr>Default Design</vt:lpstr>
      <vt:lpstr>Slice</vt:lpstr>
      <vt:lpstr>PowerPoint Presentation</vt:lpstr>
      <vt:lpstr>       DOING GOOD IN THE WORLD</vt:lpstr>
      <vt:lpstr>Who  or  What is  The Rotary Foundation ?</vt:lpstr>
      <vt:lpstr>The Rotary Foundation Funds</vt:lpstr>
      <vt:lpstr>Three Needs, Three Ways of Giving </vt:lpstr>
      <vt:lpstr>Foundation Funding</vt:lpstr>
      <vt:lpstr>What is The Rotary Foundation?</vt:lpstr>
      <vt:lpstr>HOW WE FUND PROGRAMS</vt:lpstr>
      <vt:lpstr>PAUL HARRIS FELLOW</vt:lpstr>
      <vt:lpstr>EVERY ROTARIAN EVERY YEAR</vt:lpstr>
      <vt:lpstr>PowerPoint Presentation</vt:lpstr>
      <vt:lpstr>Goal Setting on   Rotary Club Central</vt:lpstr>
      <vt:lpstr> </vt:lpstr>
      <vt:lpstr>Club Recognition Opportunities / Club Banner Recognition  </vt:lpstr>
      <vt:lpstr>PowerPoint Presentation</vt:lpstr>
      <vt:lpstr>PowerPoint Presentation</vt:lpstr>
      <vt:lpstr>PowerPoint Presentation</vt:lpstr>
      <vt:lpstr>Rotary Serving Humanity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Rotary</dc:title>
  <dc:creator>Bob Gallagher</dc:creator>
  <cp:lastModifiedBy>Richard Churchman</cp:lastModifiedBy>
  <cp:revision>209</cp:revision>
  <cp:lastPrinted>2016-09-24T02:54:54Z</cp:lastPrinted>
  <dcterms:created xsi:type="dcterms:W3CDTF">1995-09-14T17:03:22Z</dcterms:created>
  <dcterms:modified xsi:type="dcterms:W3CDTF">2016-09-24T03:03:54Z</dcterms:modified>
</cp:coreProperties>
</file>